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sldIdLst>
    <p:sldId id="256" r:id="rId2"/>
    <p:sldId id="344" r:id="rId3"/>
    <p:sldId id="345" r:id="rId4"/>
    <p:sldId id="347" r:id="rId5"/>
    <p:sldId id="351" r:id="rId6"/>
    <p:sldId id="348" r:id="rId7"/>
    <p:sldId id="350" r:id="rId8"/>
    <p:sldId id="349" r:id="rId9"/>
    <p:sldId id="346" r:id="rId10"/>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ori.hayakawa" initials="k" lastIdx="1" clrIdx="0">
    <p:extLst>
      <p:ext uri="{19B8F6BF-5375-455C-9EA6-DF929625EA0E}">
        <p15:presenceInfo xmlns:p15="http://schemas.microsoft.com/office/powerpoint/2012/main" userId="kaori.hayakawa" providerId="None"/>
      </p:ext>
    </p:extLst>
  </p:cmAuthor>
  <p:cmAuthor id="2" name="矢込　進" initials="矢込　進" lastIdx="7" clrIdx="1">
    <p:extLst>
      <p:ext uri="{19B8F6BF-5375-455C-9EA6-DF929625EA0E}">
        <p15:presenceInfo xmlns:p15="http://schemas.microsoft.com/office/powerpoint/2012/main" userId="矢込　進"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82"/>
    <a:srgbClr val="44535A"/>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43"/>
  </p:normalViewPr>
  <p:slideViewPr>
    <p:cSldViewPr snapToGrid="0" snapToObjects="1">
      <p:cViewPr varScale="1">
        <p:scale>
          <a:sx n="67" d="100"/>
          <a:sy n="67" d="100"/>
        </p:scale>
        <p:origin x="10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25310-0CE7-45F5-8E88-4284E7146AB4}" type="datetimeFigureOut">
              <a:rPr kumimoji="1" lang="ja-JP" altLang="en-US" smtClean="0"/>
              <a:t>2020/11/17</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518C4-B40D-46F3-B9A2-EA60E4C95C19}" type="slidenum">
              <a:rPr kumimoji="1" lang="ja-JP" altLang="en-US" smtClean="0"/>
              <a:t>‹#›</a:t>
            </a:fld>
            <a:endParaRPr kumimoji="1" lang="ja-JP" altLang="en-US"/>
          </a:p>
        </p:txBody>
      </p:sp>
    </p:spTree>
    <p:extLst>
      <p:ext uri="{BB962C8B-B14F-4D97-AF65-F5344CB8AC3E}">
        <p14:creationId xmlns:p14="http://schemas.microsoft.com/office/powerpoint/2010/main" val="17825214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0EDB90C7-5E7A-4343-AD7B-2C2C30D01188}"/>
              </a:ext>
            </a:extLst>
          </p:cNvPr>
          <p:cNvSpPr/>
          <p:nvPr userDrawn="1"/>
        </p:nvSpPr>
        <p:spPr>
          <a:xfrm>
            <a:off x="-25400" y="0"/>
            <a:ext cx="9931400" cy="68580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61">
            <a:extLst>
              <a:ext uri="{FF2B5EF4-FFF2-40B4-BE49-F238E27FC236}">
                <a16:creationId xmlns:a16="http://schemas.microsoft.com/office/drawing/2014/main" id="{24D80C7F-A4E7-FF48-B6C9-7E0AA0DFC275}"/>
              </a:ext>
            </a:extLst>
          </p:cNvPr>
          <p:cNvPicPr>
            <a:picLocks noChangeAspect="1"/>
          </p:cNvPicPr>
          <p:nvPr userDrawn="1"/>
        </p:nvPicPr>
        <p:blipFill>
          <a:blip r:embed="rId2"/>
          <a:stretch>
            <a:fillRect/>
          </a:stretch>
        </p:blipFill>
        <p:spPr>
          <a:xfrm>
            <a:off x="-25400" y="0"/>
            <a:ext cx="8022131" cy="6858000"/>
          </a:xfrm>
          <a:prstGeom prst="rect">
            <a:avLst/>
          </a:prstGeom>
        </p:spPr>
      </p:pic>
      <p:pic>
        <p:nvPicPr>
          <p:cNvPr id="13" name="Picture 44">
            <a:extLst>
              <a:ext uri="{FF2B5EF4-FFF2-40B4-BE49-F238E27FC236}">
                <a16:creationId xmlns:a16="http://schemas.microsoft.com/office/drawing/2014/main" id="{2F52746D-4B38-E44C-B8CF-EA90D9597AD5}"/>
              </a:ext>
            </a:extLst>
          </p:cNvPr>
          <p:cNvPicPr>
            <a:picLocks noChangeAspect="1"/>
          </p:cNvPicPr>
          <p:nvPr userDrawn="1"/>
        </p:nvPicPr>
        <p:blipFill>
          <a:blip r:embed="rId3"/>
          <a:stretch>
            <a:fillRect/>
          </a:stretch>
        </p:blipFill>
        <p:spPr>
          <a:xfrm>
            <a:off x="609600" y="457200"/>
            <a:ext cx="1447800" cy="347848"/>
          </a:xfrm>
          <a:prstGeom prst="rect">
            <a:avLst/>
          </a:prstGeom>
        </p:spPr>
      </p:pic>
      <p:sp>
        <p:nvSpPr>
          <p:cNvPr id="2" name="Title 1"/>
          <p:cNvSpPr>
            <a:spLocks noGrp="1"/>
          </p:cNvSpPr>
          <p:nvPr>
            <p:ph type="ctrTitle"/>
          </p:nvPr>
        </p:nvSpPr>
        <p:spPr>
          <a:xfrm>
            <a:off x="742950" y="1871847"/>
            <a:ext cx="5226050" cy="1638115"/>
          </a:xfrm>
        </p:spPr>
        <p:txBody>
          <a:bodyPr anchor="b">
            <a:normAutofit/>
          </a:bodyPr>
          <a:lstStyle>
            <a:lvl1pPr algn="l">
              <a:defRPr sz="4200">
                <a:solidFill>
                  <a:schemeClr val="bg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742950" y="3602038"/>
            <a:ext cx="4121150" cy="1655762"/>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pic>
        <p:nvPicPr>
          <p:cNvPr id="16" name="Picture 2" descr="https://lh4.googleusercontent.com/9vubQlai5vwjf3OrtfLRzF6UGoiiTSXH60JosNk6S6tr-WZXDaXB-gyFLwagfYDRByFpRX5zlghUWWpzmJ_AUZ-IghMHYKmVgQtrt1SJhX2tttI5ciIBfZHrkkWlQCeo0Zf_xJSKHdI">
            <a:extLst>
              <a:ext uri="{FF2B5EF4-FFF2-40B4-BE49-F238E27FC236}">
                <a16:creationId xmlns:a16="http://schemas.microsoft.com/office/drawing/2014/main" id="{C37EE121-C3FA-0343-91E4-9C6CB1633DE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31630" y="315300"/>
            <a:ext cx="344118" cy="36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48B19624-955B-5746-A42E-918A7B7D172A}"/>
              </a:ext>
            </a:extLst>
          </p:cNvPr>
          <p:cNvSpPr txBox="1">
            <a:spLocks/>
          </p:cNvSpPr>
          <p:nvPr userDrawn="1"/>
        </p:nvSpPr>
        <p:spPr>
          <a:xfrm>
            <a:off x="535675" y="6284438"/>
            <a:ext cx="1369324" cy="1954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i="0" kern="1200">
                <a:solidFill>
                  <a:schemeClr val="bg2">
                    <a:lumMod val="25000"/>
                  </a:schemeClr>
                </a:solidFill>
                <a:latin typeface="Yu Gothic Medium" panose="020B0400000000000000" pitchFamily="34" charset="-128"/>
                <a:ea typeface="Yu Gothic Medium"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r>
              <a:rPr lang="en-US" altLang="ja-JP" sz="700" b="0" dirty="0">
                <a:solidFill>
                  <a:schemeClr val="bg1"/>
                </a:solidFill>
              </a:rPr>
              <a:t>©︎ 2019 Integrity Healthcare</a:t>
            </a:r>
            <a:endParaRPr lang="en-US" sz="700" dirty="0">
              <a:solidFill>
                <a:schemeClr val="bg1"/>
              </a:solidFill>
            </a:endParaRPr>
          </a:p>
        </p:txBody>
      </p:sp>
    </p:spTree>
    <p:extLst>
      <p:ext uri="{BB962C8B-B14F-4D97-AF65-F5344CB8AC3E}">
        <p14:creationId xmlns:p14="http://schemas.microsoft.com/office/powerpoint/2010/main" val="657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7947-29D9-C143-9137-10C2B63957F7}"/>
              </a:ext>
            </a:extLst>
          </p:cNvPr>
          <p:cNvSpPr>
            <a:spLocks noGrp="1"/>
          </p:cNvSpPr>
          <p:nvPr>
            <p:ph type="title"/>
          </p:nvPr>
        </p:nvSpPr>
        <p:spPr>
          <a:xfrm>
            <a:off x="216696" y="345279"/>
            <a:ext cx="9441656" cy="1152421"/>
          </a:xfrm>
        </p:spPr>
        <p:txBody>
          <a:bodyPr/>
          <a:lstStyle/>
          <a:p>
            <a:r>
              <a:rPr lang="ja-JP" altLang="en-US"/>
              <a:t>マスター タイトルの書式設定</a:t>
            </a:r>
            <a:endParaRPr lang="en-US" dirty="0"/>
          </a:p>
        </p:txBody>
      </p:sp>
      <p:sp>
        <p:nvSpPr>
          <p:cNvPr id="3" name="Content Placeholder 2">
            <a:extLst>
              <a:ext uri="{FF2B5EF4-FFF2-40B4-BE49-F238E27FC236}">
                <a16:creationId xmlns:a16="http://schemas.microsoft.com/office/drawing/2014/main" id="{6701B3B3-579D-994B-918A-53CF7DF587C7}"/>
              </a:ext>
            </a:extLst>
          </p:cNvPr>
          <p:cNvSpPr>
            <a:spLocks noGrp="1"/>
          </p:cNvSpPr>
          <p:nvPr>
            <p:ph idx="1"/>
          </p:nvPr>
        </p:nvSpPr>
        <p:spPr>
          <a:xfrm>
            <a:off x="216696" y="1685819"/>
            <a:ext cx="9441656" cy="4491144"/>
          </a:xfrm>
        </p:spPr>
        <p:txBody>
          <a:bodyPr/>
          <a:lstStyle>
            <a:lvl1pPr marL="0" indent="0">
              <a:buNone/>
              <a:defRPr/>
            </a:lvl1pPr>
          </a:lstStyle>
          <a:p>
            <a:pPr lvl="0"/>
            <a:r>
              <a:rPr lang="ja-JP" altLang="en-US"/>
              <a:t>マスター テキストの書式設定
</a:t>
            </a:r>
            <a:endParaRPr lang="en-US" dirty="0"/>
          </a:p>
        </p:txBody>
      </p:sp>
    </p:spTree>
    <p:extLst>
      <p:ext uri="{BB962C8B-B14F-4D97-AF65-F5344CB8AC3E}">
        <p14:creationId xmlns:p14="http://schemas.microsoft.com/office/powerpoint/2010/main" val="76792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pic>
        <p:nvPicPr>
          <p:cNvPr id="10" name="Picture 11">
            <a:extLst>
              <a:ext uri="{FF2B5EF4-FFF2-40B4-BE49-F238E27FC236}">
                <a16:creationId xmlns:a16="http://schemas.microsoft.com/office/drawing/2014/main" id="{30B890C8-63B7-F149-8689-9FA6D82D7AF3}"/>
              </a:ext>
            </a:extLst>
          </p:cNvPr>
          <p:cNvPicPr>
            <a:picLocks noChangeAspect="1"/>
          </p:cNvPicPr>
          <p:nvPr userDrawn="1"/>
        </p:nvPicPr>
        <p:blipFill rotWithShape="1">
          <a:blip r:embed="rId2"/>
          <a:srcRect t="-3297" b="1974"/>
          <a:stretch/>
        </p:blipFill>
        <p:spPr>
          <a:xfrm>
            <a:off x="0" y="-230589"/>
            <a:ext cx="9906000" cy="7088589"/>
          </a:xfrm>
          <a:prstGeom prst="rect">
            <a:avLst/>
          </a:prstGeom>
        </p:spPr>
      </p:pic>
      <p:pic>
        <p:nvPicPr>
          <p:cNvPr id="17" name="Picture 44">
            <a:extLst>
              <a:ext uri="{FF2B5EF4-FFF2-40B4-BE49-F238E27FC236}">
                <a16:creationId xmlns:a16="http://schemas.microsoft.com/office/drawing/2014/main" id="{2B7C4205-CD53-C14E-A765-182A28197575}"/>
              </a:ext>
            </a:extLst>
          </p:cNvPr>
          <p:cNvPicPr>
            <a:picLocks noChangeAspect="1"/>
          </p:cNvPicPr>
          <p:nvPr userDrawn="1"/>
        </p:nvPicPr>
        <p:blipFill>
          <a:blip r:embed="rId3"/>
          <a:stretch>
            <a:fillRect/>
          </a:stretch>
        </p:blipFill>
        <p:spPr>
          <a:xfrm>
            <a:off x="609600" y="457200"/>
            <a:ext cx="1447800" cy="347848"/>
          </a:xfrm>
          <a:prstGeom prst="rect">
            <a:avLst/>
          </a:prstGeom>
        </p:spPr>
      </p:pic>
      <p:sp>
        <p:nvSpPr>
          <p:cNvPr id="14" name="Subtitle 2">
            <a:extLst>
              <a:ext uri="{FF2B5EF4-FFF2-40B4-BE49-F238E27FC236}">
                <a16:creationId xmlns:a16="http://schemas.microsoft.com/office/drawing/2014/main" id="{D9ECE450-4D31-3547-81AD-FDFF00E2B344}"/>
              </a:ext>
            </a:extLst>
          </p:cNvPr>
          <p:cNvSpPr txBox="1">
            <a:spLocks/>
          </p:cNvSpPr>
          <p:nvPr userDrawn="1"/>
        </p:nvSpPr>
        <p:spPr>
          <a:xfrm>
            <a:off x="533400" y="5943600"/>
            <a:ext cx="1371599" cy="411511"/>
          </a:xfrm>
          <a:prstGeom prst="rect">
            <a:avLst/>
          </a:prstGeom>
        </p:spPr>
        <p:txBody>
          <a:bodyPr vert="horz" lIns="91440" tIns="45720" rIns="91440" bIns="45720" rtlCol="0" anchor="t">
            <a:normAutofit/>
          </a:bodyPr>
          <a:lstStyle>
            <a:lvl1pPr marL="0" indent="0" algn="ctr" defTabSz="914423" rtl="0" eaLnBrk="1" latinLnBrk="0" hangingPunct="1">
              <a:lnSpc>
                <a:spcPct val="150000"/>
              </a:lnSpc>
              <a:spcBef>
                <a:spcPts val="1001"/>
              </a:spcBef>
              <a:buFont typeface="Arial" panose="020B0604020202020204" pitchFamily="34" charset="0"/>
              <a:buNone/>
              <a:defRPr sz="2400" kern="1200">
                <a:solidFill>
                  <a:schemeClr val="tx1">
                    <a:lumMod val="65000"/>
                    <a:lumOff val="35000"/>
                  </a:schemeClr>
                </a:solidFill>
                <a:latin typeface="Yu Gothic" panose="020B0400000000000000" pitchFamily="34" charset="-128"/>
                <a:ea typeface="Yu Gothic" panose="020B0400000000000000" pitchFamily="34" charset="-128"/>
                <a:cs typeface="+mn-cs"/>
              </a:defRPr>
            </a:lvl1pPr>
            <a:lvl2pPr marL="457211" indent="0" algn="ctr" defTabSz="914423" rtl="0" eaLnBrk="1" latinLnBrk="0" hangingPunct="1">
              <a:lnSpc>
                <a:spcPct val="150000"/>
              </a:lnSpc>
              <a:spcBef>
                <a:spcPts val="500"/>
              </a:spcBef>
              <a:buFont typeface="Arial" panose="020B0604020202020204" pitchFamily="34" charset="0"/>
              <a:buNone/>
              <a:defRPr sz="2000" kern="1200">
                <a:solidFill>
                  <a:schemeClr val="tx1">
                    <a:lumMod val="65000"/>
                    <a:lumOff val="35000"/>
                  </a:schemeClr>
                </a:solidFill>
                <a:latin typeface="Yu Gothic" panose="020B0400000000000000" pitchFamily="34" charset="-128"/>
                <a:ea typeface="Yu Gothic" panose="020B0400000000000000" pitchFamily="34" charset="-128"/>
                <a:cs typeface="+mn-cs"/>
              </a:defRPr>
            </a:lvl2pPr>
            <a:lvl3pPr marL="914423" indent="0" algn="ctr" defTabSz="914423" rtl="0" eaLnBrk="1" latinLnBrk="0" hangingPunct="1">
              <a:lnSpc>
                <a:spcPct val="150000"/>
              </a:lnSpc>
              <a:spcBef>
                <a:spcPts val="500"/>
              </a:spcBef>
              <a:buFont typeface="Arial" panose="020B0604020202020204" pitchFamily="34" charset="0"/>
              <a:buNone/>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3pPr>
            <a:lvl4pPr marL="1371634" indent="0" algn="ctr" defTabSz="914423"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Yu Gothic" panose="020B0400000000000000" pitchFamily="34" charset="-128"/>
                <a:ea typeface="Yu Gothic" panose="020B0400000000000000" pitchFamily="34" charset="-128"/>
                <a:cs typeface="+mn-cs"/>
              </a:defRPr>
            </a:lvl4pPr>
            <a:lvl5pPr marL="1828846" indent="0" algn="ctr" defTabSz="914423"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Yu Gothic" panose="020B0400000000000000" pitchFamily="34" charset="-128"/>
                <a:ea typeface="Yu Gothic" panose="020B0400000000000000" pitchFamily="34" charset="-128"/>
                <a:cs typeface="+mn-cs"/>
              </a:defRPr>
            </a:lvl5pPr>
            <a:lvl6pPr marL="2286057"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69"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80"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91"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ja-JP" sz="1200" b="1" dirty="0">
                <a:solidFill>
                  <a:schemeClr val="bg1"/>
                </a:solidFill>
                <a:latin typeface="Yu Gothic Medium" panose="020B0400000000000000" pitchFamily="34" charset="-128"/>
                <a:ea typeface="Yu Gothic Medium" panose="020B0400000000000000" pitchFamily="34" charset="-128"/>
              </a:rPr>
              <a:t>Ver.0.3</a:t>
            </a:r>
            <a:endParaRPr lang="en-US" sz="1200" b="1" dirty="0">
              <a:solidFill>
                <a:schemeClr val="bg1"/>
              </a:solidFill>
              <a:latin typeface="Yu Gothic Medium" panose="020B0400000000000000" pitchFamily="34" charset="-128"/>
              <a:ea typeface="Yu Gothic Medium" panose="020B0400000000000000" pitchFamily="34" charset="-128"/>
            </a:endParaRPr>
          </a:p>
        </p:txBody>
      </p:sp>
      <p:sp>
        <p:nvSpPr>
          <p:cNvPr id="2" name="Title 1"/>
          <p:cNvSpPr>
            <a:spLocks noGrp="1"/>
          </p:cNvSpPr>
          <p:nvPr>
            <p:ph type="ctrTitle"/>
          </p:nvPr>
        </p:nvSpPr>
        <p:spPr>
          <a:xfrm>
            <a:off x="742950" y="1871847"/>
            <a:ext cx="5226050" cy="1638115"/>
          </a:xfrm>
        </p:spPr>
        <p:txBody>
          <a:bodyPr anchor="b">
            <a:normAutofit/>
          </a:bodyPr>
          <a:lstStyle>
            <a:lvl1pPr algn="l">
              <a:defRPr sz="4200">
                <a:solidFill>
                  <a:schemeClr val="bg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742950" y="3602038"/>
            <a:ext cx="4121150" cy="1655762"/>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8" name="Text Placeholder 2">
            <a:extLst>
              <a:ext uri="{FF2B5EF4-FFF2-40B4-BE49-F238E27FC236}">
                <a16:creationId xmlns:a16="http://schemas.microsoft.com/office/drawing/2014/main" id="{D82DDB7C-BE2B-7843-BCA3-864C969D59C4}"/>
              </a:ext>
            </a:extLst>
          </p:cNvPr>
          <p:cNvSpPr txBox="1">
            <a:spLocks/>
          </p:cNvSpPr>
          <p:nvPr userDrawn="1"/>
        </p:nvSpPr>
        <p:spPr>
          <a:xfrm>
            <a:off x="535675" y="6284438"/>
            <a:ext cx="1369324" cy="1954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i="0" kern="1200">
                <a:solidFill>
                  <a:schemeClr val="bg2">
                    <a:lumMod val="25000"/>
                  </a:schemeClr>
                </a:solidFill>
                <a:latin typeface="Yu Gothic Medium" panose="020B0400000000000000" pitchFamily="34" charset="-128"/>
                <a:ea typeface="Yu Gothic Medium"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r>
              <a:rPr lang="en-US" altLang="ja-JP" sz="700" b="0" dirty="0">
                <a:solidFill>
                  <a:schemeClr val="bg1"/>
                </a:solidFill>
              </a:rPr>
              <a:t>©︎ 2019 Integrity Healthcare</a:t>
            </a:r>
            <a:endParaRPr lang="en-US" sz="700" dirty="0">
              <a:solidFill>
                <a:schemeClr val="bg1"/>
              </a:solidFill>
            </a:endParaRPr>
          </a:p>
        </p:txBody>
      </p:sp>
    </p:spTree>
    <p:extLst>
      <p:ext uri="{BB962C8B-B14F-4D97-AF65-F5344CB8AC3E}">
        <p14:creationId xmlns:p14="http://schemas.microsoft.com/office/powerpoint/2010/main" val="136886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E3C3A579-B634-D040-99C1-D8540AD6C395}"/>
              </a:ext>
            </a:extLst>
          </p:cNvPr>
          <p:cNvPicPr>
            <a:picLocks noChangeAspect="1"/>
          </p:cNvPicPr>
          <p:nvPr userDrawn="1"/>
        </p:nvPicPr>
        <p:blipFill>
          <a:blip r:embed="rId2"/>
          <a:stretch>
            <a:fillRect/>
          </a:stretch>
        </p:blipFill>
        <p:spPr>
          <a:xfrm>
            <a:off x="0" y="0"/>
            <a:ext cx="9906000" cy="6834664"/>
          </a:xfrm>
          <a:prstGeom prst="rect">
            <a:avLst/>
          </a:prstGeom>
        </p:spPr>
      </p:pic>
      <p:sp>
        <p:nvSpPr>
          <p:cNvPr id="2" name="Title 1"/>
          <p:cNvSpPr>
            <a:spLocks noGrp="1"/>
          </p:cNvSpPr>
          <p:nvPr>
            <p:ph type="ctrTitle"/>
          </p:nvPr>
        </p:nvSpPr>
        <p:spPr>
          <a:xfrm>
            <a:off x="457201" y="1871847"/>
            <a:ext cx="3530599" cy="1917284"/>
          </a:xfrm>
        </p:spPr>
        <p:txBody>
          <a:bodyPr anchor="b">
            <a:normAutofit/>
          </a:bodyPr>
          <a:lstStyle>
            <a:lvl1pPr algn="l">
              <a:defRPr sz="4200">
                <a:solidFill>
                  <a:srgbClr val="00A98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57201" y="3890963"/>
            <a:ext cx="3530599" cy="909638"/>
          </a:xfrm>
        </p:spPr>
        <p:txBody>
          <a:bodyPr anchor="t">
            <a:normAutofit/>
          </a:bodyPr>
          <a:lstStyle>
            <a:lvl1pPr marL="0" indent="0" algn="l">
              <a:buNone/>
              <a:defRPr sz="1600">
                <a:solidFill>
                  <a:srgbClr val="44535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pic>
        <p:nvPicPr>
          <p:cNvPr id="12" name="Picture 44">
            <a:extLst>
              <a:ext uri="{FF2B5EF4-FFF2-40B4-BE49-F238E27FC236}">
                <a16:creationId xmlns:a16="http://schemas.microsoft.com/office/drawing/2014/main" id="{49D4F414-DD02-1F4F-847E-B0832F1B78A1}"/>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586410" y="6248400"/>
            <a:ext cx="1447800" cy="347848"/>
          </a:xfrm>
          <a:prstGeom prst="rect">
            <a:avLst/>
          </a:prstGeom>
        </p:spPr>
      </p:pic>
      <p:sp>
        <p:nvSpPr>
          <p:cNvPr id="13" name="Subtitle 2">
            <a:extLst>
              <a:ext uri="{FF2B5EF4-FFF2-40B4-BE49-F238E27FC236}">
                <a16:creationId xmlns:a16="http://schemas.microsoft.com/office/drawing/2014/main" id="{8CBD7AB8-8837-564C-A4BC-D4A51DC62956}"/>
              </a:ext>
            </a:extLst>
          </p:cNvPr>
          <p:cNvSpPr txBox="1">
            <a:spLocks/>
          </p:cNvSpPr>
          <p:nvPr userDrawn="1"/>
        </p:nvSpPr>
        <p:spPr>
          <a:xfrm>
            <a:off x="457201" y="4800600"/>
            <a:ext cx="1371599" cy="411511"/>
          </a:xfrm>
          <a:prstGeom prst="rect">
            <a:avLst/>
          </a:prstGeom>
        </p:spPr>
        <p:txBody>
          <a:bodyPr vert="horz" lIns="91440" tIns="45720" rIns="91440" bIns="45720" rtlCol="0" anchor="t">
            <a:normAutofit/>
          </a:bodyPr>
          <a:lstStyle>
            <a:lvl1pPr marL="0" indent="0" algn="ctr" defTabSz="914423" rtl="0" eaLnBrk="1" latinLnBrk="0" hangingPunct="1">
              <a:lnSpc>
                <a:spcPct val="150000"/>
              </a:lnSpc>
              <a:spcBef>
                <a:spcPts val="1001"/>
              </a:spcBef>
              <a:buFont typeface="Arial" panose="020B0604020202020204" pitchFamily="34" charset="0"/>
              <a:buNone/>
              <a:defRPr sz="2400" kern="1200">
                <a:solidFill>
                  <a:schemeClr val="tx1">
                    <a:lumMod val="65000"/>
                    <a:lumOff val="35000"/>
                  </a:schemeClr>
                </a:solidFill>
                <a:latin typeface="Yu Gothic" panose="020B0400000000000000" pitchFamily="34" charset="-128"/>
                <a:ea typeface="Yu Gothic" panose="020B0400000000000000" pitchFamily="34" charset="-128"/>
                <a:cs typeface="+mn-cs"/>
              </a:defRPr>
            </a:lvl1pPr>
            <a:lvl2pPr marL="457211" indent="0" algn="ctr" defTabSz="914423" rtl="0" eaLnBrk="1" latinLnBrk="0" hangingPunct="1">
              <a:lnSpc>
                <a:spcPct val="150000"/>
              </a:lnSpc>
              <a:spcBef>
                <a:spcPts val="500"/>
              </a:spcBef>
              <a:buFont typeface="Arial" panose="020B0604020202020204" pitchFamily="34" charset="0"/>
              <a:buNone/>
              <a:defRPr sz="2000" kern="1200">
                <a:solidFill>
                  <a:schemeClr val="tx1">
                    <a:lumMod val="65000"/>
                    <a:lumOff val="35000"/>
                  </a:schemeClr>
                </a:solidFill>
                <a:latin typeface="Yu Gothic" panose="020B0400000000000000" pitchFamily="34" charset="-128"/>
                <a:ea typeface="Yu Gothic" panose="020B0400000000000000" pitchFamily="34" charset="-128"/>
                <a:cs typeface="+mn-cs"/>
              </a:defRPr>
            </a:lvl2pPr>
            <a:lvl3pPr marL="914423" indent="0" algn="ctr" defTabSz="914423" rtl="0" eaLnBrk="1" latinLnBrk="0" hangingPunct="1">
              <a:lnSpc>
                <a:spcPct val="150000"/>
              </a:lnSpc>
              <a:spcBef>
                <a:spcPts val="500"/>
              </a:spcBef>
              <a:buFont typeface="Arial" panose="020B0604020202020204" pitchFamily="34" charset="0"/>
              <a:buNone/>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3pPr>
            <a:lvl4pPr marL="1371634" indent="0" algn="ctr" defTabSz="914423"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Yu Gothic" panose="020B0400000000000000" pitchFamily="34" charset="-128"/>
                <a:ea typeface="Yu Gothic" panose="020B0400000000000000" pitchFamily="34" charset="-128"/>
                <a:cs typeface="+mn-cs"/>
              </a:defRPr>
            </a:lvl4pPr>
            <a:lvl5pPr marL="1828846" indent="0" algn="ctr" defTabSz="914423"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Yu Gothic" panose="020B0400000000000000" pitchFamily="34" charset="-128"/>
                <a:ea typeface="Yu Gothic" panose="020B0400000000000000" pitchFamily="34" charset="-128"/>
                <a:cs typeface="+mn-cs"/>
              </a:defRPr>
            </a:lvl5pPr>
            <a:lvl6pPr marL="2286057"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69"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80"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91"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ja-JP" sz="1200" b="1" dirty="0">
                <a:solidFill>
                  <a:srgbClr val="44535A"/>
                </a:solidFill>
                <a:latin typeface="Yu Gothic Medium" panose="020B0400000000000000" pitchFamily="34" charset="-128"/>
                <a:ea typeface="Yu Gothic Medium" panose="020B0400000000000000" pitchFamily="34" charset="-128"/>
              </a:rPr>
              <a:t>Ver.0.3</a:t>
            </a:r>
            <a:endParaRPr lang="en-US" sz="1200" b="1" dirty="0">
              <a:solidFill>
                <a:srgbClr val="44535A"/>
              </a:solidFill>
              <a:latin typeface="Yu Gothic Medium" panose="020B0400000000000000" pitchFamily="34" charset="-128"/>
              <a:ea typeface="Yu Gothic Medium" panose="020B0400000000000000" pitchFamily="34" charset="-128"/>
            </a:endParaRPr>
          </a:p>
        </p:txBody>
      </p:sp>
      <p:sp>
        <p:nvSpPr>
          <p:cNvPr id="14" name="Text Placeholder 2">
            <a:extLst>
              <a:ext uri="{FF2B5EF4-FFF2-40B4-BE49-F238E27FC236}">
                <a16:creationId xmlns:a16="http://schemas.microsoft.com/office/drawing/2014/main" id="{FD16500C-B500-6A4F-95AF-731A908D5158}"/>
              </a:ext>
            </a:extLst>
          </p:cNvPr>
          <p:cNvSpPr txBox="1">
            <a:spLocks/>
          </p:cNvSpPr>
          <p:nvPr userDrawn="1"/>
        </p:nvSpPr>
        <p:spPr>
          <a:xfrm>
            <a:off x="8268838" y="6498513"/>
            <a:ext cx="1369324" cy="1954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i="0" kern="1200">
                <a:solidFill>
                  <a:schemeClr val="bg2">
                    <a:lumMod val="25000"/>
                  </a:schemeClr>
                </a:solidFill>
                <a:latin typeface="Yu Gothic Medium" panose="020B0400000000000000" pitchFamily="34" charset="-128"/>
                <a:ea typeface="Yu Gothic Medium"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en-US" altLang="ja-JP" sz="700" b="0" dirty="0">
                <a:solidFill>
                  <a:schemeClr val="bg1">
                    <a:lumMod val="75000"/>
                  </a:schemeClr>
                </a:solidFill>
              </a:rPr>
              <a:t>©︎ 2019 Integrity Healthcare</a:t>
            </a:r>
            <a:endParaRPr lang="en-US" sz="700" dirty="0">
              <a:solidFill>
                <a:schemeClr val="bg1">
                  <a:lumMod val="75000"/>
                </a:schemeClr>
              </a:solidFill>
            </a:endParaRPr>
          </a:p>
        </p:txBody>
      </p:sp>
    </p:spTree>
    <p:extLst>
      <p:ext uri="{BB962C8B-B14F-4D97-AF65-F5344CB8AC3E}">
        <p14:creationId xmlns:p14="http://schemas.microsoft.com/office/powerpoint/2010/main" val="129975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marL="0" indent="0">
              <a:buNone/>
              <a:defRPr/>
            </a:lvl1pPr>
          </a:lstStyle>
          <a:p>
            <a:pPr lvl="0"/>
            <a:r>
              <a:rPr lang="ja-JP" altLang="en-US"/>
              <a:t>マスター テキストの書式設定
</a:t>
            </a:r>
            <a:endParaRPr lang="en-US" dirty="0"/>
          </a:p>
        </p:txBody>
      </p:sp>
    </p:spTree>
    <p:extLst>
      <p:ext uri="{BB962C8B-B14F-4D97-AF65-F5344CB8AC3E}">
        <p14:creationId xmlns:p14="http://schemas.microsoft.com/office/powerpoint/2010/main" val="182093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16696" y="1689652"/>
            <a:ext cx="4674392" cy="4487311"/>
          </a:xfrm>
        </p:spPr>
        <p:txBody>
          <a:bodyPr/>
          <a:lstStyle/>
          <a:p>
            <a:pPr lvl="0"/>
            <a:r>
              <a:rPr lang="ja-JP" altLang="en-US"/>
              <a:t>マスター テキストの書式設定
</a:t>
            </a:r>
            <a:endParaRPr lang="en-US" dirty="0"/>
          </a:p>
        </p:txBody>
      </p:sp>
      <p:sp>
        <p:nvSpPr>
          <p:cNvPr id="4" name="Content Placeholder 3"/>
          <p:cNvSpPr>
            <a:spLocks noGrp="1"/>
          </p:cNvSpPr>
          <p:nvPr>
            <p:ph sz="half" idx="2"/>
          </p:nvPr>
        </p:nvSpPr>
        <p:spPr>
          <a:xfrm>
            <a:off x="5014912" y="1689652"/>
            <a:ext cx="4643439" cy="4487311"/>
          </a:xfrm>
        </p:spPr>
        <p:txBody>
          <a:bodyPr/>
          <a:lstStyle/>
          <a:p>
            <a:pPr lvl="0"/>
            <a:r>
              <a:rPr lang="ja-JP" altLang="en-US"/>
              <a:t>マスター テキストの書式設定
</a:t>
            </a:r>
            <a:endParaRPr lang="en-US" dirty="0"/>
          </a:p>
        </p:txBody>
      </p:sp>
    </p:spTree>
    <p:extLst>
      <p:ext uri="{BB962C8B-B14F-4D97-AF65-F5344CB8AC3E}">
        <p14:creationId xmlns:p14="http://schemas.microsoft.com/office/powerpoint/2010/main" val="41377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6696" y="1681163"/>
            <a:ext cx="4656335" cy="823912"/>
          </a:xfrm>
        </p:spPr>
        <p:txBody>
          <a:bodyPr anchor="b"/>
          <a:lstStyle>
            <a:lvl1pPr marL="0" indent="0">
              <a:buNone/>
              <a:defRPr sz="2400" b="1" i="0">
                <a:solidFill>
                  <a:srgbClr val="00A982"/>
                </a:solidFill>
                <a:latin typeface="Yu Gothic Medium" panose="020B0400000000000000" pitchFamily="34" charset="-128"/>
                <a:ea typeface="Yu Gothic Medium" panose="020B0400000000000000"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a:t>
            </a:r>
            <a:endParaRPr lang="en-US" dirty="0"/>
          </a:p>
        </p:txBody>
      </p:sp>
      <p:sp>
        <p:nvSpPr>
          <p:cNvPr id="4" name="Content Placeholder 3"/>
          <p:cNvSpPr>
            <a:spLocks noGrp="1"/>
          </p:cNvSpPr>
          <p:nvPr>
            <p:ph sz="half" idx="2"/>
          </p:nvPr>
        </p:nvSpPr>
        <p:spPr>
          <a:xfrm>
            <a:off x="216696" y="2505075"/>
            <a:ext cx="4656335" cy="3684588"/>
          </a:xfrm>
        </p:spPr>
        <p:txBody>
          <a:bodyPr/>
          <a:lstStyle/>
          <a:p>
            <a:pPr lvl="0"/>
            <a:r>
              <a:rPr lang="ja-JP" altLang="en-US"/>
              <a:t>マスター テキストの書式設定
</a:t>
            </a:r>
            <a:endParaRPr lang="en-US" dirty="0"/>
          </a:p>
        </p:txBody>
      </p:sp>
      <p:sp>
        <p:nvSpPr>
          <p:cNvPr id="5" name="Text Placeholder 4"/>
          <p:cNvSpPr>
            <a:spLocks noGrp="1"/>
          </p:cNvSpPr>
          <p:nvPr>
            <p:ph type="body" sz="quarter" idx="3"/>
          </p:nvPr>
        </p:nvSpPr>
        <p:spPr>
          <a:xfrm>
            <a:off x="5014913" y="1681163"/>
            <a:ext cx="4645922" cy="823912"/>
          </a:xfrm>
        </p:spPr>
        <p:txBody>
          <a:bodyPr anchor="b">
            <a:normAutofit/>
          </a:bodyPr>
          <a:lstStyle>
            <a:lvl1pPr marL="0" indent="0">
              <a:buNone/>
              <a:defRPr sz="2400" b="1">
                <a:solidFill>
                  <a:srgbClr val="00A9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en-US" dirty="0"/>
          </a:p>
        </p:txBody>
      </p:sp>
      <p:sp>
        <p:nvSpPr>
          <p:cNvPr id="6" name="Content Placeholder 5"/>
          <p:cNvSpPr>
            <a:spLocks noGrp="1"/>
          </p:cNvSpPr>
          <p:nvPr>
            <p:ph sz="quarter" idx="4"/>
          </p:nvPr>
        </p:nvSpPr>
        <p:spPr>
          <a:xfrm>
            <a:off x="5014913" y="2505075"/>
            <a:ext cx="4645922" cy="3684588"/>
          </a:xfrm>
        </p:spPr>
        <p:txBody>
          <a:bodyPr/>
          <a:lstStyle/>
          <a:p>
            <a:pPr lvl="0"/>
            <a:r>
              <a:rPr lang="ja-JP" altLang="en-US"/>
              <a:t>マスター テキストの書式設定
</a:t>
            </a:r>
            <a:endParaRPr lang="en-US" dirty="0"/>
          </a:p>
        </p:txBody>
      </p:sp>
      <p:sp>
        <p:nvSpPr>
          <p:cNvPr id="8" name="Title 1">
            <a:extLst>
              <a:ext uri="{FF2B5EF4-FFF2-40B4-BE49-F238E27FC236}">
                <a16:creationId xmlns:a16="http://schemas.microsoft.com/office/drawing/2014/main" id="{E9ECEC6A-491F-4E4E-B793-8F6AB9F11D5C}"/>
              </a:ext>
            </a:extLst>
          </p:cNvPr>
          <p:cNvSpPr>
            <a:spLocks noGrp="1"/>
          </p:cNvSpPr>
          <p:nvPr>
            <p:ph type="title"/>
          </p:nvPr>
        </p:nvSpPr>
        <p:spPr>
          <a:xfrm>
            <a:off x="216696" y="345279"/>
            <a:ext cx="9441656" cy="1152421"/>
          </a:xfrm>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77188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216695" y="345279"/>
            <a:ext cx="9472613" cy="721521"/>
          </a:xfrm>
        </p:spPr>
        <p:txBody>
          <a:bodyPr/>
          <a:lstStyle/>
          <a:p>
            <a:r>
              <a:rPr lang="ja-JP" altLang="en-US"/>
              <a:t>マスター タイトルの書式設定</a:t>
            </a:r>
            <a:endParaRPr lang="en-US" dirty="0"/>
          </a:p>
        </p:txBody>
      </p:sp>
      <p:sp>
        <p:nvSpPr>
          <p:cNvPr id="6" name="Text Placeholder 2">
            <a:extLst>
              <a:ext uri="{FF2B5EF4-FFF2-40B4-BE49-F238E27FC236}">
                <a16:creationId xmlns:a16="http://schemas.microsoft.com/office/drawing/2014/main" id="{59CF6058-FCC3-B34E-B490-1168FA082EF2}"/>
              </a:ext>
            </a:extLst>
          </p:cNvPr>
          <p:cNvSpPr txBox="1">
            <a:spLocks/>
          </p:cNvSpPr>
          <p:nvPr userDrawn="1"/>
        </p:nvSpPr>
        <p:spPr>
          <a:xfrm>
            <a:off x="216696" y="1066800"/>
            <a:ext cx="9472613" cy="1178917"/>
          </a:xfrm>
          <a:prstGeom prst="roundRect">
            <a:avLst>
              <a:gd name="adj" fmla="val 6336"/>
            </a:avLst>
          </a:prstGeom>
          <a:gradFill>
            <a:gsLst>
              <a:gs pos="0">
                <a:srgbClr val="4AC891"/>
              </a:gs>
              <a:gs pos="100000">
                <a:srgbClr val="15A29C"/>
              </a:gs>
            </a:gsLst>
            <a:lin ang="18900000" scaled="1"/>
          </a:gradFill>
        </p:spPr>
        <p:txBody>
          <a:bodyPr vert="horz" lIns="148590" tIns="37148" rIns="148590" bIns="37148" rtlCol="0" anchor="ctr">
            <a:normAutofit/>
          </a:bodyPr>
          <a:lstStyle>
            <a:lvl1pPr marL="0" marR="0" indent="0" algn="ctr" defTabSz="914423" rtl="0" eaLnBrk="1" fontAlgn="auto" latinLnBrk="0" hangingPunct="1">
              <a:lnSpc>
                <a:spcPct val="100000"/>
              </a:lnSpc>
              <a:spcBef>
                <a:spcPts val="0"/>
              </a:spcBef>
              <a:spcAft>
                <a:spcPts val="0"/>
              </a:spcAft>
              <a:buClrTx/>
              <a:buSzTx/>
              <a:buFontTx/>
              <a:buNone/>
              <a:tabLst/>
              <a:defRPr lang="en-US" sz="2800" kern="1200" dirty="0">
                <a:solidFill>
                  <a:schemeClr val="bg1"/>
                </a:solidFill>
                <a:latin typeface="Yu Gothic" panose="020B0400000000000000" pitchFamily="34" charset="-128"/>
                <a:ea typeface="Yu Gothic" panose="020B0400000000000000" pitchFamily="34" charset="-128"/>
                <a:cs typeface="+mn-cs"/>
              </a:defRPr>
            </a:lvl1pPr>
            <a:lvl2pPr marL="685818" indent="-228606" algn="l" defTabSz="914423" rtl="0" eaLnBrk="1" latinLnBrk="0" hangingPunct="1">
              <a:lnSpc>
                <a:spcPct val="150000"/>
              </a:lnSpc>
              <a:spcBef>
                <a:spcPts val="500"/>
              </a:spcBef>
              <a:buFont typeface="Arial" panose="020B0604020202020204" pitchFamily="34" charset="0"/>
              <a:buChar char="•"/>
              <a:defRPr sz="123" kern="1200">
                <a:solidFill>
                  <a:schemeClr val="tx1">
                    <a:lumMod val="65000"/>
                    <a:lumOff val="35000"/>
                  </a:schemeClr>
                </a:solidFill>
                <a:latin typeface="Yu Gothic" panose="020B0400000000000000" pitchFamily="34" charset="-128"/>
                <a:ea typeface="Yu Gothic" panose="020B0400000000000000" pitchFamily="34" charset="-128"/>
                <a:cs typeface="+mn-cs"/>
              </a:defRPr>
            </a:lvl2pPr>
            <a:lvl3pPr marL="1143029" indent="-228606" algn="l" defTabSz="914423" rtl="0" eaLnBrk="1" latinLnBrk="0" hangingPunct="1">
              <a:lnSpc>
                <a:spcPct val="150000"/>
              </a:lnSpc>
              <a:spcBef>
                <a:spcPts val="500"/>
              </a:spcBef>
              <a:buFont typeface="Arial" panose="020B0604020202020204" pitchFamily="34" charset="0"/>
              <a:buChar char="•"/>
              <a:defRPr sz="3300" kern="1200">
                <a:solidFill>
                  <a:schemeClr val="tx1">
                    <a:lumMod val="65000"/>
                    <a:lumOff val="35000"/>
                  </a:schemeClr>
                </a:solidFill>
                <a:latin typeface="Yu Gothic" panose="020B0400000000000000" pitchFamily="34" charset="-128"/>
                <a:ea typeface="Yu Gothic" panose="020B0400000000000000" pitchFamily="34" charset="-128"/>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defRPr/>
            </a:pPr>
            <a:endParaRPr lang="ja-JP" altLang="en-US" sz="2400" b="1" dirty="0">
              <a:latin typeface="Yu Gothic Medium" panose="020B0400000000000000" pitchFamily="34" charset="-128"/>
              <a:ea typeface="Yu Gothic Medium" panose="020B0400000000000000" pitchFamily="34" charset="-128"/>
            </a:endParaRPr>
          </a:p>
        </p:txBody>
      </p:sp>
      <p:sp>
        <p:nvSpPr>
          <p:cNvPr id="7" name="Content Placeholder 2">
            <a:extLst>
              <a:ext uri="{FF2B5EF4-FFF2-40B4-BE49-F238E27FC236}">
                <a16:creationId xmlns:a16="http://schemas.microsoft.com/office/drawing/2014/main" id="{0BB91E99-3B3E-DD42-A1EF-E6811EE603AD}"/>
              </a:ext>
            </a:extLst>
          </p:cNvPr>
          <p:cNvSpPr>
            <a:spLocks noGrp="1"/>
          </p:cNvSpPr>
          <p:nvPr>
            <p:ph idx="1"/>
          </p:nvPr>
        </p:nvSpPr>
        <p:spPr>
          <a:xfrm>
            <a:off x="216696" y="1066799"/>
            <a:ext cx="9472613" cy="1178917"/>
          </a:xfrm>
        </p:spPr>
        <p:txBody>
          <a:bodyPr anchor="ctr">
            <a:normAutofit/>
          </a:bodyPr>
          <a:lstStyle>
            <a:lvl1pPr marL="0" indent="0" algn="ctr">
              <a:buNone/>
              <a:defRPr sz="24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endParaRPr lang="en-US" dirty="0"/>
          </a:p>
        </p:txBody>
      </p:sp>
    </p:spTree>
    <p:extLst>
      <p:ext uri="{BB962C8B-B14F-4D97-AF65-F5344CB8AC3E}">
        <p14:creationId xmlns:p14="http://schemas.microsoft.com/office/powerpoint/2010/main" val="111887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453" y="2087265"/>
            <a:ext cx="4651672" cy="812800"/>
          </a:xfrm>
        </p:spPr>
        <p:txBody>
          <a:bodyPr anchor="b">
            <a:normAutofit/>
          </a:bodyPr>
          <a:lstStyle>
            <a:lvl1pPr marL="0" indent="0">
              <a:buNone/>
              <a:defRPr sz="2400">
                <a:solidFill>
                  <a:srgbClr val="00A98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endParaRPr lang="en-US" dirty="0"/>
          </a:p>
        </p:txBody>
      </p:sp>
      <p:sp>
        <p:nvSpPr>
          <p:cNvPr id="4" name="Text Placeholder 3"/>
          <p:cNvSpPr>
            <a:spLocks noGrp="1"/>
          </p:cNvSpPr>
          <p:nvPr>
            <p:ph type="body" sz="half" idx="2"/>
          </p:nvPr>
        </p:nvSpPr>
        <p:spPr>
          <a:xfrm>
            <a:off x="256452" y="2984523"/>
            <a:ext cx="4651673" cy="29143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a:t>
            </a:r>
            <a:endParaRPr lang="en-US" dirty="0"/>
          </a:p>
        </p:txBody>
      </p:sp>
      <p:sp>
        <p:nvSpPr>
          <p:cNvPr id="6" name="Title 1">
            <a:extLst>
              <a:ext uri="{FF2B5EF4-FFF2-40B4-BE49-F238E27FC236}">
                <a16:creationId xmlns:a16="http://schemas.microsoft.com/office/drawing/2014/main" id="{5F69BC5C-B861-7542-A3B4-C441BDAB63D1}"/>
              </a:ext>
            </a:extLst>
          </p:cNvPr>
          <p:cNvSpPr>
            <a:spLocks noGrp="1"/>
          </p:cNvSpPr>
          <p:nvPr>
            <p:ph type="title"/>
          </p:nvPr>
        </p:nvSpPr>
        <p:spPr>
          <a:xfrm>
            <a:off x="216696" y="345279"/>
            <a:ext cx="9441656" cy="1152421"/>
          </a:xfrm>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133130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F6CED2C8-161B-3740-B1B1-569F819F8D4F}"/>
              </a:ext>
            </a:extLst>
          </p:cNvPr>
          <p:cNvSpPr>
            <a:spLocks noGrp="1" noChangeAspect="1"/>
          </p:cNvSpPr>
          <p:nvPr>
            <p:ph type="pic" idx="10"/>
          </p:nvPr>
        </p:nvSpPr>
        <p:spPr>
          <a:xfrm>
            <a:off x="4084320" y="1686591"/>
            <a:ext cx="5574032" cy="449037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8" name="Text Placeholder 3">
            <a:extLst>
              <a:ext uri="{FF2B5EF4-FFF2-40B4-BE49-F238E27FC236}">
                <a16:creationId xmlns:a16="http://schemas.microsoft.com/office/drawing/2014/main" id="{A673244B-4E71-E04D-9195-2A33D0AEB181}"/>
              </a:ext>
            </a:extLst>
          </p:cNvPr>
          <p:cNvSpPr>
            <a:spLocks noGrp="1"/>
          </p:cNvSpPr>
          <p:nvPr>
            <p:ph type="body" sz="half" idx="11"/>
          </p:nvPr>
        </p:nvSpPr>
        <p:spPr>
          <a:xfrm>
            <a:off x="216696" y="1685819"/>
            <a:ext cx="3660575" cy="4499739"/>
          </a:xfrm>
          <a:prstGeom prst="rect">
            <a:avLst/>
          </a:prstGeom>
        </p:spPr>
        <p:txBody>
          <a:bodyPr>
            <a:normAutofit/>
          </a:bodyPr>
          <a:lstStyle>
            <a:lvl1pPr marL="0" indent="0">
              <a:buNone/>
              <a:defRPr sz="1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en-US" dirty="0"/>
          </a:p>
        </p:txBody>
      </p:sp>
      <p:sp>
        <p:nvSpPr>
          <p:cNvPr id="6" name="Title 1">
            <a:extLst>
              <a:ext uri="{FF2B5EF4-FFF2-40B4-BE49-F238E27FC236}">
                <a16:creationId xmlns:a16="http://schemas.microsoft.com/office/drawing/2014/main" id="{3C3E236A-193E-0742-8C6D-25186A29DE1C}"/>
              </a:ext>
            </a:extLst>
          </p:cNvPr>
          <p:cNvSpPr>
            <a:spLocks noGrp="1"/>
          </p:cNvSpPr>
          <p:nvPr>
            <p:ph type="title"/>
          </p:nvPr>
        </p:nvSpPr>
        <p:spPr>
          <a:xfrm>
            <a:off x="216696" y="345279"/>
            <a:ext cx="9441656" cy="1152421"/>
          </a:xfrm>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76693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696" y="345279"/>
            <a:ext cx="9441656" cy="1152421"/>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16696" y="1685819"/>
            <a:ext cx="9441656" cy="4491144"/>
          </a:xfrm>
          <a:prstGeom prst="rect">
            <a:avLst/>
          </a:prstGeom>
        </p:spPr>
        <p:txBody>
          <a:bodyPr vert="horz" lIns="91440" tIns="45720" rIns="91440" bIns="45720" rtlCol="0">
            <a:normAutofit/>
          </a:bodyPr>
          <a:lstStyle/>
          <a:p>
            <a:pPr lvl="0"/>
            <a:r>
              <a:rPr lang="ja-JP" altLang="en-US"/>
              <a:t>マスター テキストの書式設定</a:t>
            </a:r>
            <a:endParaRPr lang="en-US" dirty="0"/>
          </a:p>
        </p:txBody>
      </p:sp>
      <p:pic>
        <p:nvPicPr>
          <p:cNvPr id="7" name="Picture 9">
            <a:extLst>
              <a:ext uri="{FF2B5EF4-FFF2-40B4-BE49-F238E27FC236}">
                <a16:creationId xmlns:a16="http://schemas.microsoft.com/office/drawing/2014/main" id="{EBC18CF3-6C39-9045-853B-80444AA122DD}"/>
              </a:ext>
            </a:extLst>
          </p:cNvPr>
          <p:cNvPicPr>
            <a:picLocks noChangeAspect="1"/>
          </p:cNvPicPr>
          <p:nvPr userDrawn="1"/>
        </p:nvPicPr>
        <p:blipFill>
          <a:blip r:embed="rId12"/>
          <a:stretch>
            <a:fillRect/>
          </a:stretch>
        </p:blipFill>
        <p:spPr>
          <a:xfrm>
            <a:off x="8951890" y="0"/>
            <a:ext cx="954110" cy="533400"/>
          </a:xfrm>
          <a:prstGeom prst="rect">
            <a:avLst/>
          </a:prstGeom>
        </p:spPr>
      </p:pic>
      <p:sp>
        <p:nvSpPr>
          <p:cNvPr id="12" name="Slide Number Placeholder 5">
            <a:extLst>
              <a:ext uri="{FF2B5EF4-FFF2-40B4-BE49-F238E27FC236}">
                <a16:creationId xmlns:a16="http://schemas.microsoft.com/office/drawing/2014/main" id="{293241A7-27FD-CD4C-B830-5417A3F5E67E}"/>
              </a:ext>
            </a:extLst>
          </p:cNvPr>
          <p:cNvSpPr txBox="1">
            <a:spLocks/>
          </p:cNvSpPr>
          <p:nvPr userDrawn="1"/>
        </p:nvSpPr>
        <p:spPr>
          <a:xfrm>
            <a:off x="9327358" y="77152"/>
            <a:ext cx="454819" cy="296664"/>
          </a:xfrm>
          <a:prstGeom prst="rect">
            <a:avLst/>
          </a:prstGeom>
        </p:spPr>
        <p:txBody>
          <a:bodyPr vert="horz" lIns="74295" tIns="37148" rIns="74295" bIns="37148" rtlCol="0" anchor="ctr"/>
          <a:lstStyle>
            <a:defPPr>
              <a:defRPr lang="en-US"/>
            </a:defPPr>
            <a:lvl1pPr marL="0" algn="r" defTabSz="914400" rtl="0" eaLnBrk="1" latinLnBrk="0" hangingPunct="1">
              <a:defRPr sz="1401" kern="1200">
                <a:solidFill>
                  <a:schemeClr val="bg1"/>
                </a:solidFill>
                <a:latin typeface="Yu Gothic" panose="020B0400000000000000" pitchFamily="34" charset="-128"/>
                <a:ea typeface="Yu Gothic" panose="020B0400000000000000"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24BFE4-31C6-EC44-8172-8E75E1404E30}" type="slidenum">
              <a:rPr lang="en-US" sz="1400" b="1">
                <a:latin typeface="Yu Gothic Medium" panose="020B0400000000000000" pitchFamily="34" charset="-128"/>
                <a:ea typeface="Yu Gothic Medium" panose="020B0400000000000000" pitchFamily="34" charset="-128"/>
              </a:rPr>
              <a:pPr/>
              <a:t>‹#›</a:t>
            </a:fld>
            <a:endParaRPr lang="en-US" sz="1400" b="1" dirty="0">
              <a:latin typeface="Yu Gothic Medium" panose="020B0400000000000000" pitchFamily="34" charset="-128"/>
              <a:ea typeface="Yu Gothic Medium" panose="020B0400000000000000" pitchFamily="34" charset="-128"/>
            </a:endParaRPr>
          </a:p>
        </p:txBody>
      </p:sp>
      <p:sp>
        <p:nvSpPr>
          <p:cNvPr id="27" name="テキスト ボックス 26">
            <a:extLst>
              <a:ext uri="{FF2B5EF4-FFF2-40B4-BE49-F238E27FC236}">
                <a16:creationId xmlns:a16="http://schemas.microsoft.com/office/drawing/2014/main" id="{7F3150F3-934F-3C41-8946-2CE3A966909E}"/>
              </a:ext>
            </a:extLst>
          </p:cNvPr>
          <p:cNvSpPr txBox="1"/>
          <p:nvPr userDrawn="1"/>
        </p:nvSpPr>
        <p:spPr>
          <a:xfrm>
            <a:off x="9664700" y="2146300"/>
            <a:ext cx="0" cy="0"/>
          </a:xfrm>
          <a:prstGeom prst="rect">
            <a:avLst/>
          </a:prstGeom>
        </p:spPr>
        <p:txBody>
          <a:bodyPr vert="horz" wrap="none" lIns="91440" tIns="45720" rIns="91440" bIns="45720" rtlCol="0" anchor="b">
            <a:normAutofit fontScale="25000" lnSpcReduction="20000"/>
          </a:bodyPr>
          <a:lstStyle/>
          <a:p>
            <a:pPr algn="l"/>
            <a:endParaRPr kumimoji="1" lang="ja-JP" altLang="en-US" sz="4200" b="1" dirty="0">
              <a:solidFill>
                <a:schemeClr val="bg1"/>
              </a:solidFill>
              <a:latin typeface="Yu Gothic Medium" panose="020B0400000000000000" pitchFamily="34" charset="-128"/>
              <a:ea typeface="Yu Gothic Medium" panose="020B0400000000000000" pitchFamily="34" charset="-128"/>
            </a:endParaRPr>
          </a:p>
        </p:txBody>
      </p:sp>
      <p:pic>
        <p:nvPicPr>
          <p:cNvPr id="9" name="Picture 31">
            <a:extLst>
              <a:ext uri="{FF2B5EF4-FFF2-40B4-BE49-F238E27FC236}">
                <a16:creationId xmlns:a16="http://schemas.microsoft.com/office/drawing/2014/main" id="{FA91E05E-E660-4B41-B5C5-0414AC917760}"/>
              </a:ext>
            </a:extLst>
          </p:cNvPr>
          <p:cNvPicPr>
            <a:picLocks noChangeAspect="1"/>
          </p:cNvPicPr>
          <p:nvPr userDrawn="1"/>
        </p:nvPicPr>
        <p:blipFill>
          <a:blip r:embed="rId13"/>
          <a:stretch>
            <a:fillRect/>
          </a:stretch>
        </p:blipFill>
        <p:spPr>
          <a:xfrm>
            <a:off x="9018589" y="6553200"/>
            <a:ext cx="639763" cy="123825"/>
          </a:xfrm>
          <a:prstGeom prst="rect">
            <a:avLst/>
          </a:prstGeom>
        </p:spPr>
      </p:pic>
      <p:sp>
        <p:nvSpPr>
          <p:cNvPr id="10" name="Text Placeholder 2">
            <a:extLst>
              <a:ext uri="{FF2B5EF4-FFF2-40B4-BE49-F238E27FC236}">
                <a16:creationId xmlns:a16="http://schemas.microsoft.com/office/drawing/2014/main" id="{9D8C2447-B835-DE4F-8AFC-9AD000B6F3B5}"/>
              </a:ext>
            </a:extLst>
          </p:cNvPr>
          <p:cNvSpPr txBox="1">
            <a:spLocks/>
          </p:cNvSpPr>
          <p:nvPr userDrawn="1"/>
        </p:nvSpPr>
        <p:spPr>
          <a:xfrm>
            <a:off x="7582566" y="6553200"/>
            <a:ext cx="1369324" cy="1954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i="0" kern="1200">
                <a:solidFill>
                  <a:schemeClr val="bg2">
                    <a:lumMod val="25000"/>
                  </a:schemeClr>
                </a:solidFill>
                <a:latin typeface="Yu Gothic Medium" panose="020B0400000000000000" pitchFamily="34" charset="-128"/>
                <a:ea typeface="Yu Gothic Medium"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en-US" altLang="ja-JP" sz="700" b="0" dirty="0">
                <a:solidFill>
                  <a:schemeClr val="bg1">
                    <a:lumMod val="90000"/>
                  </a:schemeClr>
                </a:solidFill>
              </a:rPr>
              <a:t>©︎ 2019 Integrity Healthcare</a:t>
            </a:r>
            <a:endParaRPr lang="en-US" sz="700" dirty="0">
              <a:solidFill>
                <a:schemeClr val="bg1">
                  <a:lumMod val="90000"/>
                </a:schemeClr>
              </a:solidFill>
            </a:endParaRPr>
          </a:p>
        </p:txBody>
      </p:sp>
    </p:spTree>
    <p:extLst>
      <p:ext uri="{BB962C8B-B14F-4D97-AF65-F5344CB8AC3E}">
        <p14:creationId xmlns:p14="http://schemas.microsoft.com/office/powerpoint/2010/main" val="1290537967"/>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74" r:id="rId4"/>
    <p:sldLayoutId id="2147483676" r:id="rId5"/>
    <p:sldLayoutId id="2147483677" r:id="rId6"/>
    <p:sldLayoutId id="2147483678" r:id="rId7"/>
    <p:sldLayoutId id="2147483680" r:id="rId8"/>
    <p:sldLayoutId id="2147483681" r:id="rId9"/>
    <p:sldLayoutId id="2147483682" r:id="rId10"/>
  </p:sldLayoutIdLst>
  <p:txStyles>
    <p:titleStyle>
      <a:lvl1pPr algn="l" defTabSz="914400" rtl="0" eaLnBrk="1" latinLnBrk="0" hangingPunct="1">
        <a:lnSpc>
          <a:spcPct val="90000"/>
        </a:lnSpc>
        <a:spcBef>
          <a:spcPct val="0"/>
        </a:spcBef>
        <a:buNone/>
        <a:defRPr kumimoji="1" sz="2800" b="1" i="0" kern="1200">
          <a:solidFill>
            <a:srgbClr val="00A982"/>
          </a:solidFill>
          <a:latin typeface="Yu Gothic Medium" panose="020B0400000000000000" pitchFamily="34" charset="-128"/>
          <a:ea typeface="Yu Gothic Medium" panose="020B0400000000000000" pitchFamily="34" charset="-128"/>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1500" b="1" i="0" kern="1200">
          <a:solidFill>
            <a:schemeClr val="bg2">
              <a:lumMod val="25000"/>
            </a:schemeClr>
          </a:solidFill>
          <a:latin typeface="Yu Gothic Medium" panose="020B0400000000000000" pitchFamily="34" charset="-128"/>
          <a:ea typeface="Yu Gothic Medium"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19.png"/><Relationship Id="rId11" Type="http://schemas.openxmlformats.org/officeDocument/2006/relationships/image" Target="../media/image26.png"/><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8.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BD17D0-C183-C644-B630-74CD9D7A85CA}"/>
              </a:ext>
            </a:extLst>
          </p:cNvPr>
          <p:cNvSpPr>
            <a:spLocks noGrp="1"/>
          </p:cNvSpPr>
          <p:nvPr>
            <p:ph type="ctrTitle"/>
          </p:nvPr>
        </p:nvSpPr>
        <p:spPr/>
        <p:txBody>
          <a:bodyPr>
            <a:normAutofit/>
          </a:bodyPr>
          <a:lstStyle/>
          <a:p>
            <a:r>
              <a:rPr kumimoji="1" lang="en-US" altLang="ja-JP" dirty="0"/>
              <a:t>『</a:t>
            </a:r>
            <a:r>
              <a:rPr kumimoji="1" lang="en-US" altLang="ja-JP" dirty="0" err="1"/>
              <a:t>YaDoc</a:t>
            </a:r>
            <a:r>
              <a:rPr lang="ja-JP" altLang="en-US" dirty="0"/>
              <a:t> </a:t>
            </a:r>
            <a:r>
              <a:rPr lang="en-US" altLang="ja-JP" dirty="0"/>
              <a:t>Quick</a:t>
            </a:r>
            <a:r>
              <a:rPr kumimoji="1" lang="en-US" altLang="ja-JP" dirty="0"/>
              <a:t>』</a:t>
            </a:r>
            <a:br>
              <a:rPr kumimoji="1" lang="en-US" altLang="ja-JP" dirty="0"/>
            </a:br>
            <a:r>
              <a:rPr kumimoji="1" lang="ja-JP" altLang="en-US" dirty="0"/>
              <a:t>ご利用方法のご案内</a:t>
            </a:r>
          </a:p>
        </p:txBody>
      </p:sp>
    </p:spTree>
    <p:extLst>
      <p:ext uri="{BB962C8B-B14F-4D97-AF65-F5344CB8AC3E}">
        <p14:creationId xmlns:p14="http://schemas.microsoft.com/office/powerpoint/2010/main" val="2364262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0785292-D840-FD41-BDAD-16173381D478}"/>
              </a:ext>
            </a:extLst>
          </p:cNvPr>
          <p:cNvPicPr>
            <a:picLocks noChangeAspect="1"/>
          </p:cNvPicPr>
          <p:nvPr/>
        </p:nvPicPr>
        <p:blipFill>
          <a:blip r:embed="rId2"/>
          <a:stretch>
            <a:fillRect/>
          </a:stretch>
        </p:blipFill>
        <p:spPr>
          <a:xfrm>
            <a:off x="8951890" y="0"/>
            <a:ext cx="954110" cy="533400"/>
          </a:xfrm>
          <a:prstGeom prst="rect">
            <a:avLst/>
          </a:prstGeom>
        </p:spPr>
      </p:pic>
      <p:pic>
        <p:nvPicPr>
          <p:cNvPr id="4" name="Picture 8">
            <a:extLst>
              <a:ext uri="{FF2B5EF4-FFF2-40B4-BE49-F238E27FC236}">
                <a16:creationId xmlns:a16="http://schemas.microsoft.com/office/drawing/2014/main" id="{AD22C849-5ACE-4D13-922C-B77A9281EE9B}"/>
              </a:ext>
            </a:extLst>
          </p:cNvPr>
          <p:cNvPicPr>
            <a:picLocks noChangeAspect="1"/>
          </p:cNvPicPr>
          <p:nvPr/>
        </p:nvPicPr>
        <p:blipFill>
          <a:blip r:embed="rId2"/>
          <a:stretch>
            <a:fillRect/>
          </a:stretch>
        </p:blipFill>
        <p:spPr>
          <a:xfrm>
            <a:off x="8951890" y="0"/>
            <a:ext cx="954110" cy="533400"/>
          </a:xfrm>
          <a:prstGeom prst="rect">
            <a:avLst/>
          </a:prstGeom>
        </p:spPr>
      </p:pic>
      <p:sp>
        <p:nvSpPr>
          <p:cNvPr id="5" name="TextBox 18">
            <a:extLst>
              <a:ext uri="{FF2B5EF4-FFF2-40B4-BE49-F238E27FC236}">
                <a16:creationId xmlns:a16="http://schemas.microsoft.com/office/drawing/2014/main" id="{557A845E-C9C7-439D-9023-97ECDD6E8533}"/>
              </a:ext>
            </a:extLst>
          </p:cNvPr>
          <p:cNvSpPr txBox="1"/>
          <p:nvPr/>
        </p:nvSpPr>
        <p:spPr>
          <a:xfrm>
            <a:off x="3979016" y="1920204"/>
            <a:ext cx="1691489" cy="461665"/>
          </a:xfrm>
          <a:prstGeom prst="rect">
            <a:avLst/>
          </a:prstGeom>
          <a:noFill/>
        </p:spPr>
        <p:txBody>
          <a:bodyPr wrap="none" rtlCol="0">
            <a:spAutoFit/>
          </a:bodyPr>
          <a:lstStyle/>
          <a:p>
            <a:r>
              <a:rPr kumimoji="1" lang="ja-JP" altLang="en-US" sz="2400" b="1" dirty="0">
                <a:solidFill>
                  <a:srgbClr val="00A982"/>
                </a:solidFill>
                <a:latin typeface="Yu Gothic Medium" panose="020B0400000000000000" pitchFamily="34" charset="-128"/>
                <a:ea typeface="Yu Gothic Medium" panose="020B0400000000000000" pitchFamily="34" charset="-128"/>
              </a:rPr>
              <a:t>実施の流れ</a:t>
            </a:r>
          </a:p>
        </p:txBody>
      </p:sp>
      <p:sp>
        <p:nvSpPr>
          <p:cNvPr id="6" name="TextBox 21">
            <a:extLst>
              <a:ext uri="{FF2B5EF4-FFF2-40B4-BE49-F238E27FC236}">
                <a16:creationId xmlns:a16="http://schemas.microsoft.com/office/drawing/2014/main" id="{F3C5B81F-ACAD-4A43-AEBC-4ECC835E4F91}"/>
              </a:ext>
            </a:extLst>
          </p:cNvPr>
          <p:cNvSpPr txBox="1"/>
          <p:nvPr/>
        </p:nvSpPr>
        <p:spPr>
          <a:xfrm>
            <a:off x="1288107" y="698738"/>
            <a:ext cx="8393820" cy="1097801"/>
          </a:xfrm>
          <a:prstGeom prst="rect">
            <a:avLst/>
          </a:prstGeom>
          <a:noFill/>
        </p:spPr>
        <p:txBody>
          <a:bodyPr wrap="square" rtlCol="0">
            <a:spAutoFit/>
          </a:bodyPr>
          <a:lstStyle/>
          <a:p>
            <a:pPr>
              <a:lnSpc>
                <a:spcPct val="150000"/>
              </a:lnSpc>
              <a:defRPr/>
            </a:pPr>
            <a:r>
              <a:rPr kumimoji="1" lang="ja-JP" altLang="en-US" sz="1500" b="1" dirty="0">
                <a:solidFill>
                  <a:schemeClr val="bg2">
                    <a:lumMod val="25000"/>
                  </a:schemeClr>
                </a:solidFill>
                <a:latin typeface="Yu Gothic Medium" panose="020B0400000000000000" pitchFamily="34" charset="-128"/>
                <a:ea typeface="Yu Gothic Medium" panose="020B0400000000000000" pitchFamily="34" charset="-128"/>
              </a:rPr>
              <a:t>当院では</a:t>
            </a:r>
            <a:r>
              <a:rPr kumimoji="1" lang="en-US" altLang="ja-JP" sz="1500" b="1" dirty="0">
                <a:solidFill>
                  <a:schemeClr val="bg2">
                    <a:lumMod val="25000"/>
                  </a:schemeClr>
                </a:solidFill>
                <a:latin typeface="Yu Gothic Medium" panose="020B0400000000000000" pitchFamily="34" charset="-128"/>
                <a:ea typeface="Yu Gothic Medium" panose="020B0400000000000000" pitchFamily="34" charset="-128"/>
              </a:rPr>
              <a:t>『</a:t>
            </a:r>
            <a:r>
              <a:rPr kumimoji="1" lang="en-US" altLang="ja-JP" sz="1500" b="1" dirty="0" err="1">
                <a:solidFill>
                  <a:schemeClr val="bg2">
                    <a:lumMod val="25000"/>
                  </a:schemeClr>
                </a:solidFill>
                <a:latin typeface="Yu Gothic Medium" panose="020B0400000000000000" pitchFamily="34" charset="-128"/>
                <a:ea typeface="Yu Gothic Medium" panose="020B0400000000000000" pitchFamily="34" charset="-128"/>
              </a:rPr>
              <a:t>YaDoc</a:t>
            </a:r>
            <a:r>
              <a:rPr kumimoji="1" lang="ja-JP" altLang="en-US" sz="1500" b="1" dirty="0">
                <a:solidFill>
                  <a:schemeClr val="bg2">
                    <a:lumMod val="25000"/>
                  </a:schemeClr>
                </a:solidFill>
                <a:latin typeface="Yu Gothic Medium" panose="020B0400000000000000" pitchFamily="34" charset="-128"/>
                <a:ea typeface="Yu Gothic Medium" panose="020B0400000000000000" pitchFamily="34" charset="-128"/>
              </a:rPr>
              <a:t> </a:t>
            </a:r>
            <a:r>
              <a:rPr kumimoji="1" lang="en-US" altLang="ja-JP" sz="1500" b="1" dirty="0">
                <a:solidFill>
                  <a:schemeClr val="bg2">
                    <a:lumMod val="25000"/>
                  </a:schemeClr>
                </a:solidFill>
                <a:latin typeface="Yu Gothic Medium" panose="020B0400000000000000" pitchFamily="34" charset="-128"/>
                <a:ea typeface="Yu Gothic Medium" panose="020B0400000000000000" pitchFamily="34" charset="-128"/>
              </a:rPr>
              <a:t>Quick』</a:t>
            </a:r>
            <a:r>
              <a:rPr kumimoji="1" lang="ja-JP" altLang="en-US" sz="1500" b="1" dirty="0">
                <a:solidFill>
                  <a:schemeClr val="bg2">
                    <a:lumMod val="25000"/>
                  </a:schemeClr>
                </a:solidFill>
                <a:latin typeface="Yu Gothic Medium" panose="020B0400000000000000" pitchFamily="34" charset="-128"/>
                <a:ea typeface="Yu Gothic Medium" panose="020B0400000000000000" pitchFamily="34" charset="-128"/>
              </a:rPr>
              <a:t>を使用したオンライン診療を導入しております。</a:t>
            </a:r>
            <a:endParaRPr kumimoji="1" lang="en-US" altLang="ja-JP" sz="1500" b="1" dirty="0">
              <a:solidFill>
                <a:schemeClr val="bg2">
                  <a:lumMod val="25000"/>
                </a:schemeClr>
              </a:solidFill>
              <a:latin typeface="Yu Gothic Medium" panose="020B0400000000000000" pitchFamily="34" charset="-128"/>
              <a:ea typeface="Yu Gothic Medium" panose="020B0400000000000000" pitchFamily="34" charset="-128"/>
            </a:endParaRPr>
          </a:p>
          <a:p>
            <a:pPr>
              <a:lnSpc>
                <a:spcPct val="150000"/>
              </a:lnSpc>
              <a:defRPr/>
            </a:pPr>
            <a:r>
              <a:rPr kumimoji="1" lang="ja-JP" altLang="en-US" sz="1500" b="1" dirty="0">
                <a:solidFill>
                  <a:schemeClr val="bg2">
                    <a:lumMod val="25000"/>
                  </a:schemeClr>
                </a:solidFill>
                <a:latin typeface="Yu Gothic Medium" panose="020B0400000000000000" pitchFamily="34" charset="-128"/>
                <a:ea typeface="Yu Gothic Medium" panose="020B0400000000000000" pitchFamily="34" charset="-128"/>
              </a:rPr>
              <a:t>オンライン診療とは、パソコンやスマートフォン、タブレット等の情報機器端末を用いて、</a:t>
            </a:r>
            <a:endParaRPr kumimoji="1" lang="en-US" altLang="ja-JP" sz="1500" b="1" dirty="0">
              <a:solidFill>
                <a:schemeClr val="bg2">
                  <a:lumMod val="25000"/>
                </a:schemeClr>
              </a:solidFill>
              <a:latin typeface="Yu Gothic Medium" panose="020B0400000000000000" pitchFamily="34" charset="-128"/>
              <a:ea typeface="Yu Gothic Medium" panose="020B0400000000000000" pitchFamily="34" charset="-128"/>
            </a:endParaRPr>
          </a:p>
          <a:p>
            <a:pPr>
              <a:lnSpc>
                <a:spcPct val="150000"/>
              </a:lnSpc>
              <a:defRPr/>
            </a:pPr>
            <a:r>
              <a:rPr lang="ja-JP" altLang="en-US" sz="1500" b="1" dirty="0">
                <a:solidFill>
                  <a:schemeClr val="bg2">
                    <a:lumMod val="25000"/>
                  </a:schemeClr>
                </a:solidFill>
                <a:latin typeface="Yu Gothic Medium" panose="020B0400000000000000" pitchFamily="34" charset="-128"/>
                <a:ea typeface="Yu Gothic Medium" panose="020B0400000000000000" pitchFamily="34" charset="-128"/>
              </a:rPr>
              <a:t>ご自宅等から医師による診療を受けられるサービスです。</a:t>
            </a:r>
            <a:endParaRPr lang="en-US" altLang="ja-JP" sz="1500" b="1" dirty="0">
              <a:solidFill>
                <a:schemeClr val="bg2">
                  <a:lumMod val="25000"/>
                </a:schemeClr>
              </a:solidFill>
              <a:latin typeface="Yu Gothic Medium" panose="020B0400000000000000" pitchFamily="34" charset="-128"/>
              <a:ea typeface="Yu Gothic Medium" panose="020B0400000000000000" pitchFamily="34" charset="-128"/>
            </a:endParaRPr>
          </a:p>
        </p:txBody>
      </p:sp>
      <p:sp>
        <p:nvSpPr>
          <p:cNvPr id="7" name="Title 1">
            <a:extLst>
              <a:ext uri="{FF2B5EF4-FFF2-40B4-BE49-F238E27FC236}">
                <a16:creationId xmlns:a16="http://schemas.microsoft.com/office/drawing/2014/main" id="{F2AD9311-8E19-406C-BEAB-913440380514}"/>
              </a:ext>
            </a:extLst>
          </p:cNvPr>
          <p:cNvSpPr txBox="1">
            <a:spLocks/>
          </p:cNvSpPr>
          <p:nvPr/>
        </p:nvSpPr>
        <p:spPr>
          <a:xfrm>
            <a:off x="3081545" y="314461"/>
            <a:ext cx="4201193" cy="42599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ja-JP" altLang="en-US" sz="2400" b="1" dirty="0">
                <a:solidFill>
                  <a:srgbClr val="00A982"/>
                </a:solidFill>
                <a:latin typeface="Yu Gothic Medium" panose="020B0400000000000000" pitchFamily="34" charset="-128"/>
                <a:ea typeface="Yu Gothic Medium" panose="020B0400000000000000" pitchFamily="34" charset="-128"/>
              </a:rPr>
              <a:t>オンライン診療のご案内</a:t>
            </a:r>
          </a:p>
        </p:txBody>
      </p:sp>
      <p:sp>
        <p:nvSpPr>
          <p:cNvPr id="8" name="Right Arrow 1">
            <a:extLst>
              <a:ext uri="{FF2B5EF4-FFF2-40B4-BE49-F238E27FC236}">
                <a16:creationId xmlns:a16="http://schemas.microsoft.com/office/drawing/2014/main" id="{A02B984B-DFC3-4B03-BE77-03ABB19DAA89}"/>
              </a:ext>
            </a:extLst>
          </p:cNvPr>
          <p:cNvSpPr/>
          <p:nvPr/>
        </p:nvSpPr>
        <p:spPr>
          <a:xfrm>
            <a:off x="6972146" y="2769662"/>
            <a:ext cx="405303" cy="380537"/>
          </a:xfrm>
          <a:prstGeom prst="rightArrow">
            <a:avLst/>
          </a:prstGeom>
          <a:gradFill>
            <a:gsLst>
              <a:gs pos="0">
                <a:srgbClr val="4AC891"/>
              </a:gs>
              <a:gs pos="100000">
                <a:srgbClr val="15A29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b="1">
              <a:latin typeface="Yu Gothic Medium" panose="020B0400000000000000" pitchFamily="34" charset="-128"/>
              <a:ea typeface="Yu Gothic Medium" panose="020B0400000000000000" pitchFamily="34" charset="-128"/>
            </a:endParaRPr>
          </a:p>
        </p:txBody>
      </p:sp>
      <p:sp>
        <p:nvSpPr>
          <p:cNvPr id="16" name="TextBox 21">
            <a:extLst>
              <a:ext uri="{FF2B5EF4-FFF2-40B4-BE49-F238E27FC236}">
                <a16:creationId xmlns:a16="http://schemas.microsoft.com/office/drawing/2014/main" id="{03D901EE-FB9A-4A09-A2B3-4C768BA0C9DA}"/>
              </a:ext>
            </a:extLst>
          </p:cNvPr>
          <p:cNvSpPr txBox="1"/>
          <p:nvPr/>
        </p:nvSpPr>
        <p:spPr>
          <a:xfrm>
            <a:off x="388335" y="3904635"/>
            <a:ext cx="2537035" cy="1039644"/>
          </a:xfrm>
          <a:prstGeom prst="rect">
            <a:avLst/>
          </a:prstGeom>
          <a:noFill/>
        </p:spPr>
        <p:txBody>
          <a:bodyPr wrap="square" rtlCol="0">
            <a:spAutoFit/>
          </a:bodyPr>
          <a:lstStyle/>
          <a:p>
            <a:pPr>
              <a:lnSpc>
                <a:spcPct val="150000"/>
              </a:lnSpc>
              <a:defRPr/>
            </a:pPr>
            <a:r>
              <a:rPr lang="ja-JP" altLang="en-US" sz="1100" b="1" dirty="0">
                <a:solidFill>
                  <a:schemeClr val="bg2">
                    <a:lumMod val="25000"/>
                  </a:schemeClr>
                </a:solidFill>
                <a:latin typeface="Yu Gothic Medium" panose="020B0400000000000000" pitchFamily="34" charset="-128"/>
                <a:ea typeface="Yu Gothic Medium" panose="020B0400000000000000" pitchFamily="34" charset="-128"/>
              </a:rPr>
              <a:t>予約フォーム</a:t>
            </a:r>
            <a:r>
              <a:rPr kumimoji="1" lang="ja-JP" altLang="en-US" sz="1100" b="1" dirty="0">
                <a:solidFill>
                  <a:schemeClr val="bg2">
                    <a:lumMod val="25000"/>
                  </a:schemeClr>
                </a:solidFill>
                <a:latin typeface="Yu Gothic Medium" panose="020B0400000000000000" pitchFamily="34" charset="-128"/>
                <a:ea typeface="Yu Gothic Medium" panose="020B0400000000000000" pitchFamily="34" charset="-128"/>
              </a:rPr>
              <a:t>に</a:t>
            </a:r>
            <a:r>
              <a:rPr lang="ja-JP" altLang="en-US" sz="1100" b="1" dirty="0">
                <a:solidFill>
                  <a:schemeClr val="bg2">
                    <a:lumMod val="25000"/>
                  </a:schemeClr>
                </a:solidFill>
                <a:latin typeface="Yu Gothic Medium" panose="020B0400000000000000" pitchFamily="34" charset="-128"/>
                <a:ea typeface="Yu Gothic Medium" panose="020B0400000000000000" pitchFamily="34" charset="-128"/>
              </a:rPr>
              <a:t>アクセスし、</a:t>
            </a:r>
            <a:endParaRPr lang="en-US" altLang="ja-JP" sz="1100" b="1" dirty="0">
              <a:solidFill>
                <a:schemeClr val="bg2">
                  <a:lumMod val="25000"/>
                </a:schemeClr>
              </a:solidFill>
              <a:latin typeface="Yu Gothic Medium" panose="020B0400000000000000" pitchFamily="34" charset="-128"/>
              <a:ea typeface="Yu Gothic Medium" panose="020B0400000000000000" pitchFamily="34" charset="-128"/>
            </a:endParaRPr>
          </a:p>
          <a:p>
            <a:pPr>
              <a:lnSpc>
                <a:spcPct val="150000"/>
              </a:lnSpc>
              <a:defRPr/>
            </a:pPr>
            <a:r>
              <a:rPr lang="ja-JP" altLang="en-US" sz="1100" b="1" dirty="0">
                <a:solidFill>
                  <a:schemeClr val="bg2">
                    <a:lumMod val="25000"/>
                  </a:schemeClr>
                </a:solidFill>
                <a:latin typeface="Yu Gothic Medium" panose="020B0400000000000000" pitchFamily="34" charset="-128"/>
                <a:ea typeface="Yu Gothic Medium" panose="020B0400000000000000" pitchFamily="34" charset="-128"/>
              </a:rPr>
              <a:t>必要事項を入力します。</a:t>
            </a:r>
            <a:endParaRPr kumimoji="1" lang="en-US" altLang="ja-JP" sz="1100" b="1" dirty="0">
              <a:solidFill>
                <a:schemeClr val="bg2">
                  <a:lumMod val="25000"/>
                </a:schemeClr>
              </a:solidFill>
              <a:latin typeface="Yu Gothic Medium" panose="020B0400000000000000" pitchFamily="34" charset="-128"/>
              <a:ea typeface="Yu Gothic Medium" panose="020B0400000000000000" pitchFamily="34" charset="-128"/>
            </a:endParaRPr>
          </a:p>
          <a:p>
            <a:pPr>
              <a:lnSpc>
                <a:spcPct val="150000"/>
              </a:lnSpc>
              <a:defRPr/>
            </a:pPr>
            <a:r>
              <a:rPr lang="en-US" altLang="ja-JP" sz="1000" b="1" dirty="0">
                <a:solidFill>
                  <a:schemeClr val="bg2">
                    <a:lumMod val="25000"/>
                  </a:schemeClr>
                </a:solidFill>
                <a:latin typeface="Yu Gothic Medium" panose="020B0400000000000000" pitchFamily="34" charset="-128"/>
                <a:ea typeface="Yu Gothic Medium" panose="020B0400000000000000" pitchFamily="34" charset="-128"/>
              </a:rPr>
              <a:t>※</a:t>
            </a:r>
            <a:r>
              <a:rPr lang="ja-JP" altLang="en-US" sz="1000" b="1" dirty="0">
                <a:solidFill>
                  <a:schemeClr val="bg2">
                    <a:lumMod val="25000"/>
                  </a:schemeClr>
                </a:solidFill>
                <a:latin typeface="Yu Gothic Medium" panose="020B0400000000000000" pitchFamily="34" charset="-128"/>
                <a:ea typeface="Yu Gothic Medium" panose="020B0400000000000000" pitchFamily="34" charset="-128"/>
              </a:rPr>
              <a:t>予約にはキャリアメール以外の</a:t>
            </a:r>
            <a:endParaRPr lang="en-US" altLang="ja-JP" sz="1000" b="1" dirty="0">
              <a:solidFill>
                <a:schemeClr val="bg2">
                  <a:lumMod val="25000"/>
                </a:schemeClr>
              </a:solidFill>
              <a:latin typeface="Yu Gothic Medium" panose="020B0400000000000000" pitchFamily="34" charset="-128"/>
              <a:ea typeface="Yu Gothic Medium" panose="020B0400000000000000" pitchFamily="34" charset="-128"/>
            </a:endParaRPr>
          </a:p>
          <a:p>
            <a:pPr>
              <a:lnSpc>
                <a:spcPct val="150000"/>
              </a:lnSpc>
              <a:defRPr/>
            </a:pPr>
            <a:r>
              <a:rPr lang="ja-JP" altLang="en-US" sz="1000" b="1" dirty="0">
                <a:solidFill>
                  <a:schemeClr val="bg2">
                    <a:lumMod val="25000"/>
                  </a:schemeClr>
                </a:solidFill>
                <a:latin typeface="Yu Gothic Medium" panose="020B0400000000000000" pitchFamily="34" charset="-128"/>
                <a:ea typeface="Yu Gothic Medium" panose="020B0400000000000000" pitchFamily="34" charset="-128"/>
              </a:rPr>
              <a:t>メールアドレスが必要です。</a:t>
            </a:r>
            <a:endParaRPr lang="en-US" altLang="ja-JP" sz="1000" b="1" dirty="0">
              <a:solidFill>
                <a:schemeClr val="bg2">
                  <a:lumMod val="25000"/>
                </a:schemeClr>
              </a:solidFill>
              <a:latin typeface="Yu Gothic Medium" panose="020B0400000000000000" pitchFamily="34" charset="-128"/>
              <a:ea typeface="Yu Gothic Medium" panose="020B0400000000000000" pitchFamily="34" charset="-128"/>
            </a:endParaRPr>
          </a:p>
        </p:txBody>
      </p:sp>
      <p:sp>
        <p:nvSpPr>
          <p:cNvPr id="45" name="TextBox 21">
            <a:extLst>
              <a:ext uri="{FF2B5EF4-FFF2-40B4-BE49-F238E27FC236}">
                <a16:creationId xmlns:a16="http://schemas.microsoft.com/office/drawing/2014/main" id="{DE5374EB-418B-43A2-BA11-7D0C2BFAD4A2}"/>
              </a:ext>
            </a:extLst>
          </p:cNvPr>
          <p:cNvSpPr txBox="1"/>
          <p:nvPr/>
        </p:nvSpPr>
        <p:spPr>
          <a:xfrm>
            <a:off x="2761712" y="3924558"/>
            <a:ext cx="2040483" cy="1083566"/>
          </a:xfrm>
          <a:prstGeom prst="rect">
            <a:avLst/>
          </a:prstGeom>
          <a:noFill/>
        </p:spPr>
        <p:txBody>
          <a:bodyPr wrap="square" rtlCol="0">
            <a:spAutoFit/>
          </a:bodyPr>
          <a:lstStyle/>
          <a:p>
            <a:pPr>
              <a:lnSpc>
                <a:spcPct val="150000"/>
              </a:lnSpc>
              <a:defRPr/>
            </a:pPr>
            <a:r>
              <a:rPr kumimoji="1" lang="ja-JP" altLang="en-US" sz="1100" b="1" dirty="0">
                <a:solidFill>
                  <a:schemeClr val="bg2">
                    <a:lumMod val="25000"/>
                  </a:schemeClr>
                </a:solidFill>
                <a:latin typeface="Yu Gothic Medium" panose="020B0400000000000000" pitchFamily="34" charset="-128"/>
                <a:ea typeface="Yu Gothic Medium" panose="020B0400000000000000" pitchFamily="34" charset="-128"/>
              </a:rPr>
              <a:t>予約日時になりましたら、</a:t>
            </a:r>
            <a:endParaRPr kumimoji="1" lang="en-US" altLang="ja-JP" sz="1100" b="1" dirty="0">
              <a:solidFill>
                <a:schemeClr val="bg2">
                  <a:lumMod val="25000"/>
                </a:schemeClr>
              </a:solidFill>
              <a:latin typeface="Yu Gothic Medium" panose="020B0400000000000000" pitchFamily="34" charset="-128"/>
              <a:ea typeface="Yu Gothic Medium" panose="020B0400000000000000" pitchFamily="34" charset="-128"/>
            </a:endParaRPr>
          </a:p>
          <a:p>
            <a:pPr>
              <a:lnSpc>
                <a:spcPct val="150000"/>
              </a:lnSpc>
              <a:defRPr/>
            </a:pPr>
            <a:r>
              <a:rPr kumimoji="1" lang="ja-JP" altLang="en-US" sz="1100" b="1" dirty="0">
                <a:solidFill>
                  <a:schemeClr val="bg2">
                    <a:lumMod val="25000"/>
                  </a:schemeClr>
                </a:solidFill>
                <a:latin typeface="Yu Gothic Medium" panose="020B0400000000000000" pitchFamily="34" charset="-128"/>
                <a:ea typeface="Yu Gothic Medium" panose="020B0400000000000000" pitchFamily="34" charset="-128"/>
              </a:rPr>
              <a:t>ビデオ通話や電話を</a:t>
            </a:r>
            <a:r>
              <a:rPr lang="ja-JP" altLang="en-US" sz="1100" b="1" dirty="0">
                <a:solidFill>
                  <a:schemeClr val="bg2">
                    <a:lumMod val="25000"/>
                  </a:schemeClr>
                </a:solidFill>
                <a:latin typeface="Yu Gothic Medium" panose="020B0400000000000000" pitchFamily="34" charset="-128"/>
                <a:ea typeface="Yu Gothic Medium" panose="020B0400000000000000" pitchFamily="34" charset="-128"/>
              </a:rPr>
              <a:t>利用</a:t>
            </a:r>
            <a:r>
              <a:rPr kumimoji="1" lang="ja-JP" altLang="en-US" sz="1100" b="1" dirty="0">
                <a:solidFill>
                  <a:schemeClr val="bg2">
                    <a:lumMod val="25000"/>
                  </a:schemeClr>
                </a:solidFill>
                <a:latin typeface="Yu Gothic Medium" panose="020B0400000000000000" pitchFamily="34" charset="-128"/>
                <a:ea typeface="Yu Gothic Medium" panose="020B0400000000000000" pitchFamily="34" charset="-128"/>
              </a:rPr>
              <a:t>し</a:t>
            </a:r>
            <a:r>
              <a:rPr lang="ja-JP" altLang="en-US" sz="1100" b="1" dirty="0">
                <a:solidFill>
                  <a:schemeClr val="bg2">
                    <a:lumMod val="25000"/>
                  </a:schemeClr>
                </a:solidFill>
                <a:latin typeface="Yu Gothic Medium" panose="020B0400000000000000" pitchFamily="34" charset="-128"/>
                <a:ea typeface="Yu Gothic Medium" panose="020B0400000000000000" pitchFamily="34" charset="-128"/>
              </a:rPr>
              <a:t>て</a:t>
            </a:r>
            <a:endParaRPr lang="en-US" altLang="ja-JP" sz="1100" b="1" dirty="0">
              <a:solidFill>
                <a:schemeClr val="bg2">
                  <a:lumMod val="25000"/>
                </a:schemeClr>
              </a:solidFill>
              <a:latin typeface="Yu Gothic Medium" panose="020B0400000000000000" pitchFamily="34" charset="-128"/>
              <a:ea typeface="Yu Gothic Medium" panose="020B0400000000000000" pitchFamily="34" charset="-128"/>
            </a:endParaRPr>
          </a:p>
          <a:p>
            <a:pPr>
              <a:lnSpc>
                <a:spcPct val="150000"/>
              </a:lnSpc>
              <a:defRPr/>
            </a:pPr>
            <a:r>
              <a:rPr lang="ja-JP" altLang="en-US" sz="1100" b="1" dirty="0">
                <a:solidFill>
                  <a:schemeClr val="bg2">
                    <a:lumMod val="25000"/>
                  </a:schemeClr>
                </a:solidFill>
                <a:latin typeface="Yu Gothic Medium" panose="020B0400000000000000" pitchFamily="34" charset="-128"/>
                <a:ea typeface="Yu Gothic Medium" panose="020B0400000000000000" pitchFamily="34" charset="-128"/>
              </a:rPr>
              <a:t>診療を行います。</a:t>
            </a:r>
            <a:endParaRPr lang="en-US" altLang="ja-JP" sz="1100" b="1" dirty="0">
              <a:solidFill>
                <a:schemeClr val="bg2">
                  <a:lumMod val="25000"/>
                </a:schemeClr>
              </a:solidFill>
              <a:latin typeface="Yu Gothic Medium" panose="020B0400000000000000" pitchFamily="34" charset="-128"/>
              <a:ea typeface="Yu Gothic Medium" panose="020B0400000000000000" pitchFamily="34" charset="-128"/>
            </a:endParaRPr>
          </a:p>
          <a:p>
            <a:pPr>
              <a:lnSpc>
                <a:spcPct val="150000"/>
              </a:lnSpc>
              <a:defRPr/>
            </a:pPr>
            <a:endParaRPr kumimoji="1" lang="en-US" altLang="ja-JP" sz="1100" b="1" dirty="0">
              <a:solidFill>
                <a:schemeClr val="bg2">
                  <a:lumMod val="25000"/>
                </a:schemeClr>
              </a:solidFill>
              <a:latin typeface="Yu Gothic Medium" panose="020B0400000000000000" pitchFamily="34" charset="-128"/>
              <a:ea typeface="Yu Gothic Medium" panose="020B0400000000000000" pitchFamily="34" charset="-128"/>
            </a:endParaRPr>
          </a:p>
        </p:txBody>
      </p:sp>
      <p:sp>
        <p:nvSpPr>
          <p:cNvPr id="17" name="TextBox 21">
            <a:extLst>
              <a:ext uri="{FF2B5EF4-FFF2-40B4-BE49-F238E27FC236}">
                <a16:creationId xmlns:a16="http://schemas.microsoft.com/office/drawing/2014/main" id="{AED56FE9-93C6-4F87-9787-E3E1EFA04881}"/>
              </a:ext>
            </a:extLst>
          </p:cNvPr>
          <p:cNvSpPr txBox="1"/>
          <p:nvPr/>
        </p:nvSpPr>
        <p:spPr>
          <a:xfrm>
            <a:off x="5098148" y="3924175"/>
            <a:ext cx="2342005" cy="575735"/>
          </a:xfrm>
          <a:prstGeom prst="rect">
            <a:avLst/>
          </a:prstGeom>
          <a:noFill/>
        </p:spPr>
        <p:txBody>
          <a:bodyPr wrap="square" rtlCol="0">
            <a:spAutoFit/>
          </a:bodyPr>
          <a:lstStyle/>
          <a:p>
            <a:pPr>
              <a:lnSpc>
                <a:spcPct val="150000"/>
              </a:lnSpc>
              <a:defRPr/>
            </a:pPr>
            <a:r>
              <a:rPr kumimoji="1" lang="ja-JP" altLang="en-US" sz="1100" b="1" dirty="0">
                <a:solidFill>
                  <a:schemeClr val="bg2">
                    <a:lumMod val="25000"/>
                  </a:schemeClr>
                </a:solidFill>
                <a:latin typeface="Yu Gothic Medium" panose="020B0400000000000000" pitchFamily="34" charset="-128"/>
                <a:ea typeface="Yu Gothic Medium" panose="020B0400000000000000" pitchFamily="34" charset="-128"/>
              </a:rPr>
              <a:t>終了後に請求メールが届きます。</a:t>
            </a:r>
            <a:endParaRPr lang="en-US" altLang="ja-JP" sz="1100" b="1" dirty="0">
              <a:solidFill>
                <a:schemeClr val="bg2">
                  <a:lumMod val="25000"/>
                </a:schemeClr>
              </a:solidFill>
              <a:latin typeface="Yu Gothic Medium" panose="020B0400000000000000" pitchFamily="34" charset="-128"/>
              <a:ea typeface="Yu Gothic Medium" panose="020B0400000000000000" pitchFamily="34" charset="-128"/>
            </a:endParaRPr>
          </a:p>
          <a:p>
            <a:pPr>
              <a:lnSpc>
                <a:spcPct val="150000"/>
              </a:lnSpc>
              <a:defRPr/>
            </a:pPr>
            <a:r>
              <a:rPr kumimoji="1" lang="ja-JP" altLang="en-US" sz="1100" b="1" dirty="0">
                <a:solidFill>
                  <a:schemeClr val="bg2">
                    <a:lumMod val="25000"/>
                  </a:schemeClr>
                </a:solidFill>
                <a:latin typeface="Yu Gothic Medium" panose="020B0400000000000000" pitchFamily="34" charset="-128"/>
                <a:ea typeface="Yu Gothic Medium" panose="020B0400000000000000" pitchFamily="34" charset="-128"/>
              </a:rPr>
              <a:t>指定の方法でお支払いください。</a:t>
            </a:r>
            <a:endParaRPr kumimoji="1" lang="en-US" altLang="ja-JP" sz="1100" b="1" dirty="0">
              <a:solidFill>
                <a:schemeClr val="bg2">
                  <a:lumMod val="25000"/>
                </a:schemeClr>
              </a:solidFill>
              <a:latin typeface="Yu Gothic Medium" panose="020B0400000000000000" pitchFamily="34" charset="-128"/>
              <a:ea typeface="Yu Gothic Medium" panose="020B0400000000000000" pitchFamily="34" charset="-128"/>
            </a:endParaRPr>
          </a:p>
        </p:txBody>
      </p:sp>
      <p:sp>
        <p:nvSpPr>
          <p:cNvPr id="25" name="Text Placeholder 2">
            <a:extLst>
              <a:ext uri="{FF2B5EF4-FFF2-40B4-BE49-F238E27FC236}">
                <a16:creationId xmlns:a16="http://schemas.microsoft.com/office/drawing/2014/main" id="{5EBE6635-472F-49B1-ADFC-098426419EBA}"/>
              </a:ext>
            </a:extLst>
          </p:cNvPr>
          <p:cNvSpPr>
            <a:spLocks noGrp="1"/>
          </p:cNvSpPr>
          <p:nvPr>
            <p:ph idx="1"/>
          </p:nvPr>
        </p:nvSpPr>
        <p:spPr>
          <a:xfrm>
            <a:off x="775258" y="5268122"/>
            <a:ext cx="8654043" cy="781208"/>
          </a:xfrm>
          <a:prstGeom prst="roundRect">
            <a:avLst>
              <a:gd name="adj" fmla="val 6336"/>
            </a:avLst>
          </a:prstGeom>
          <a:gradFill>
            <a:gsLst>
              <a:gs pos="0">
                <a:srgbClr val="4AC891"/>
              </a:gs>
              <a:gs pos="100000">
                <a:srgbClr val="15A29C"/>
              </a:gs>
            </a:gsLst>
            <a:lin ang="18900000" scaled="1"/>
          </a:gradFill>
        </p:spPr>
        <p:txBody>
          <a:bodyPr vert="horz" lIns="148590" tIns="37148" rIns="148590" bIns="37148" rtlCol="0" anchor="ctr">
            <a:noAutofit/>
          </a:bodyPr>
          <a:lstStyle>
            <a:lvl1pPr marL="0" marR="0" indent="0" algn="ctr" defTabSz="914423" rtl="0" eaLnBrk="1" fontAlgn="auto" latinLnBrk="0" hangingPunct="1">
              <a:lnSpc>
                <a:spcPct val="100000"/>
              </a:lnSpc>
              <a:spcBef>
                <a:spcPts val="0"/>
              </a:spcBef>
              <a:spcAft>
                <a:spcPts val="0"/>
              </a:spcAft>
              <a:buClrTx/>
              <a:buSzTx/>
              <a:buFontTx/>
              <a:buNone/>
              <a:tabLst/>
              <a:defRPr lang="en-US" dirty="0">
                <a:solidFill>
                  <a:schemeClr val="bg1"/>
                </a:solidFill>
              </a:defRPr>
            </a:lvl1pPr>
          </a:lstStyle>
          <a:p>
            <a:pPr defTabSz="742950">
              <a:defRPr/>
            </a:pPr>
            <a:r>
              <a:rPr lang="ja-JP" altLang="en-US" sz="1600" dirty="0">
                <a:latin typeface="Yu Gothic Medium" panose="020B0400000000000000" pitchFamily="34" charset="-128"/>
                <a:ea typeface="Yu Gothic Medium" panose="020B0400000000000000" pitchFamily="34" charset="-128"/>
              </a:rPr>
              <a:t>オンライン診療は●●●な方を対象とさせていただいております。</a:t>
            </a:r>
          </a:p>
          <a:p>
            <a:pPr defTabSz="742950">
              <a:defRPr/>
            </a:pPr>
            <a:r>
              <a:rPr lang="ja-JP" altLang="en-US" sz="1600" b="1" dirty="0">
                <a:latin typeface="Yu Gothic Medium" panose="020B0400000000000000" pitchFamily="34" charset="-128"/>
                <a:ea typeface="Yu Gothic Medium" panose="020B0400000000000000" pitchFamily="34" charset="-128"/>
              </a:rPr>
              <a:t>詳細は医師にご確認ください。</a:t>
            </a:r>
            <a:endParaRPr lang="ja-JP" altLang="en-US" sz="1800" b="1" dirty="0">
              <a:latin typeface="Yu Gothic Medium" panose="020B0400000000000000" pitchFamily="34" charset="-128"/>
              <a:ea typeface="Yu Gothic Medium" panose="020B0400000000000000" pitchFamily="34" charset="-128"/>
            </a:endParaRPr>
          </a:p>
        </p:txBody>
      </p:sp>
      <p:sp>
        <p:nvSpPr>
          <p:cNvPr id="2" name="TextBox 21">
            <a:extLst>
              <a:ext uri="{FF2B5EF4-FFF2-40B4-BE49-F238E27FC236}">
                <a16:creationId xmlns:a16="http://schemas.microsoft.com/office/drawing/2014/main" id="{59BD1344-47C6-4740-8151-84BB39504F73}"/>
              </a:ext>
            </a:extLst>
          </p:cNvPr>
          <p:cNvSpPr txBox="1"/>
          <p:nvPr/>
        </p:nvSpPr>
        <p:spPr>
          <a:xfrm>
            <a:off x="7512528" y="3914083"/>
            <a:ext cx="1916773" cy="575735"/>
          </a:xfrm>
          <a:prstGeom prst="rect">
            <a:avLst/>
          </a:prstGeom>
          <a:noFill/>
        </p:spPr>
        <p:txBody>
          <a:bodyPr wrap="square" rtlCol="0">
            <a:spAutoFit/>
          </a:bodyPr>
          <a:lstStyle/>
          <a:p>
            <a:pPr>
              <a:lnSpc>
                <a:spcPct val="150000"/>
              </a:lnSpc>
              <a:defRPr/>
            </a:pPr>
            <a:r>
              <a:rPr lang="ja-JP" altLang="en-US" sz="1100" b="1" dirty="0">
                <a:solidFill>
                  <a:schemeClr val="bg2">
                    <a:lumMod val="25000"/>
                  </a:schemeClr>
                </a:solidFill>
                <a:latin typeface="Yu Gothic Medium" panose="020B0400000000000000" pitchFamily="34" charset="-128"/>
                <a:ea typeface="Yu Gothic Medium" panose="020B0400000000000000" pitchFamily="34" charset="-128"/>
              </a:rPr>
              <a:t>当院では処方箋をご自宅に郵送しております。</a:t>
            </a:r>
            <a:endParaRPr lang="en-US" altLang="ja-JP" sz="1100" b="1" dirty="0">
              <a:solidFill>
                <a:schemeClr val="bg2">
                  <a:lumMod val="25000"/>
                </a:schemeClr>
              </a:solidFill>
              <a:latin typeface="Yu Gothic Medium" panose="020B0400000000000000" pitchFamily="34" charset="-128"/>
              <a:ea typeface="Yu Gothic Medium" panose="020B0400000000000000" pitchFamily="34" charset="-128"/>
            </a:endParaRPr>
          </a:p>
        </p:txBody>
      </p:sp>
      <p:sp>
        <p:nvSpPr>
          <p:cNvPr id="3" name="テキスト ボックス 2">
            <a:extLst>
              <a:ext uri="{FF2B5EF4-FFF2-40B4-BE49-F238E27FC236}">
                <a16:creationId xmlns:a16="http://schemas.microsoft.com/office/drawing/2014/main" id="{20BECF59-2247-402F-859C-5E36F84889B8}"/>
              </a:ext>
            </a:extLst>
          </p:cNvPr>
          <p:cNvSpPr txBox="1"/>
          <p:nvPr/>
        </p:nvSpPr>
        <p:spPr>
          <a:xfrm>
            <a:off x="886106" y="3634128"/>
            <a:ext cx="537327" cy="307777"/>
          </a:xfrm>
          <a:prstGeom prst="rect">
            <a:avLst/>
          </a:prstGeom>
          <a:noFill/>
        </p:spPr>
        <p:txBody>
          <a:bodyPr wrap="none" rtlCol="0">
            <a:spAutoFit/>
          </a:bodyPr>
          <a:lstStyle/>
          <a:p>
            <a:r>
              <a:rPr lang="ja-JP" altLang="en-US" sz="1400" b="1" dirty="0">
                <a:solidFill>
                  <a:schemeClr val="bg2">
                    <a:lumMod val="25000"/>
                  </a:schemeClr>
                </a:solidFill>
                <a:latin typeface="游ゴシック Medium" panose="020B0500000000000000" pitchFamily="50" charset="-128"/>
                <a:ea typeface="游ゴシック Medium" panose="020B0500000000000000" pitchFamily="50" charset="-128"/>
              </a:rPr>
              <a:t>予約</a:t>
            </a:r>
            <a:endParaRPr kumimoji="1" lang="ja-JP" altLang="en-US" sz="1400" dirty="0">
              <a:latin typeface="游ゴシック Medium" panose="020B0500000000000000" pitchFamily="50" charset="-128"/>
              <a:ea typeface="游ゴシック Medium" panose="020B0500000000000000" pitchFamily="50" charset="-128"/>
            </a:endParaRPr>
          </a:p>
        </p:txBody>
      </p:sp>
      <p:sp>
        <p:nvSpPr>
          <p:cNvPr id="10" name="テキスト ボックス 9">
            <a:extLst>
              <a:ext uri="{FF2B5EF4-FFF2-40B4-BE49-F238E27FC236}">
                <a16:creationId xmlns:a16="http://schemas.microsoft.com/office/drawing/2014/main" id="{60F734AD-A700-4B29-80ED-654615C8D774}"/>
              </a:ext>
            </a:extLst>
          </p:cNvPr>
          <p:cNvSpPr txBox="1"/>
          <p:nvPr/>
        </p:nvSpPr>
        <p:spPr>
          <a:xfrm>
            <a:off x="3089029" y="3616781"/>
            <a:ext cx="889987" cy="307777"/>
          </a:xfrm>
          <a:prstGeom prst="rect">
            <a:avLst/>
          </a:prstGeom>
          <a:noFill/>
        </p:spPr>
        <p:txBody>
          <a:bodyPr wrap="none" rtlCol="0">
            <a:spAutoFit/>
          </a:bodyPr>
          <a:lstStyle/>
          <a:p>
            <a:r>
              <a:rPr lang="ja-JP" altLang="en-US" sz="1400" b="1" dirty="0">
                <a:solidFill>
                  <a:schemeClr val="bg2">
                    <a:lumMod val="25000"/>
                  </a:schemeClr>
                </a:solidFill>
                <a:latin typeface="游ゴシック Medium" panose="020B0500000000000000" pitchFamily="50" charset="-128"/>
                <a:ea typeface="游ゴシック Medium" panose="020B0500000000000000" pitchFamily="50" charset="-128"/>
              </a:rPr>
              <a:t>診療実施</a:t>
            </a:r>
            <a:endParaRPr kumimoji="1" lang="ja-JP" altLang="en-US" sz="1400" dirty="0">
              <a:latin typeface="游ゴシック Medium" panose="020B0500000000000000" pitchFamily="50" charset="-128"/>
              <a:ea typeface="游ゴシック Medium" panose="020B0500000000000000" pitchFamily="50" charset="-128"/>
            </a:endParaRPr>
          </a:p>
        </p:txBody>
      </p:sp>
      <p:sp>
        <p:nvSpPr>
          <p:cNvPr id="11" name="テキスト ボックス 10">
            <a:extLst>
              <a:ext uri="{FF2B5EF4-FFF2-40B4-BE49-F238E27FC236}">
                <a16:creationId xmlns:a16="http://schemas.microsoft.com/office/drawing/2014/main" id="{3AE49AEF-4816-4849-9258-9F15BFDB4795}"/>
              </a:ext>
            </a:extLst>
          </p:cNvPr>
          <p:cNvSpPr txBox="1"/>
          <p:nvPr/>
        </p:nvSpPr>
        <p:spPr>
          <a:xfrm>
            <a:off x="5653891" y="3627180"/>
            <a:ext cx="713657" cy="307777"/>
          </a:xfrm>
          <a:prstGeom prst="rect">
            <a:avLst/>
          </a:prstGeom>
          <a:noFill/>
        </p:spPr>
        <p:txBody>
          <a:bodyPr wrap="square" rtlCol="0">
            <a:spAutoFit/>
          </a:bodyPr>
          <a:lstStyle/>
          <a:p>
            <a:r>
              <a:rPr kumimoji="1" lang="ja-JP" altLang="en-US" sz="1400" b="1" dirty="0">
                <a:solidFill>
                  <a:schemeClr val="bg2">
                    <a:lumMod val="25000"/>
                  </a:schemeClr>
                </a:solidFill>
                <a:latin typeface="游ゴシック Medium" panose="020B0500000000000000" pitchFamily="50" charset="-128"/>
                <a:ea typeface="游ゴシック Medium" panose="020B0500000000000000" pitchFamily="50" charset="-128"/>
              </a:rPr>
              <a:t>支払い</a:t>
            </a:r>
            <a:endParaRPr kumimoji="1" lang="ja-JP" altLang="en-US" sz="1400" dirty="0">
              <a:latin typeface="游ゴシック Medium" panose="020B0500000000000000" pitchFamily="50" charset="-128"/>
              <a:ea typeface="游ゴシック Medium" panose="020B0500000000000000" pitchFamily="50" charset="-128"/>
            </a:endParaRPr>
          </a:p>
        </p:txBody>
      </p:sp>
      <p:sp>
        <p:nvSpPr>
          <p:cNvPr id="18" name="テキスト ボックス 17">
            <a:extLst>
              <a:ext uri="{FF2B5EF4-FFF2-40B4-BE49-F238E27FC236}">
                <a16:creationId xmlns:a16="http://schemas.microsoft.com/office/drawing/2014/main" id="{3B011394-8325-4A7B-AFB4-D4510751DA60}"/>
              </a:ext>
            </a:extLst>
          </p:cNvPr>
          <p:cNvSpPr txBox="1"/>
          <p:nvPr/>
        </p:nvSpPr>
        <p:spPr>
          <a:xfrm>
            <a:off x="7448448" y="3631084"/>
            <a:ext cx="1980029" cy="307777"/>
          </a:xfrm>
          <a:prstGeom prst="rect">
            <a:avLst/>
          </a:prstGeom>
          <a:noFill/>
        </p:spPr>
        <p:txBody>
          <a:bodyPr wrap="none" rtlCol="0">
            <a:spAutoFit/>
          </a:bodyPr>
          <a:lstStyle/>
          <a:p>
            <a:r>
              <a:rPr lang="ja-JP" altLang="en-US" sz="1400" b="1" dirty="0">
                <a:latin typeface="游ゴシック Medium" panose="020B0500000000000000" pitchFamily="50" charset="-128"/>
                <a:ea typeface="游ゴシック Medium" panose="020B0500000000000000" pitchFamily="50" charset="-128"/>
              </a:rPr>
              <a:t>薬・処方箋の受け取り</a:t>
            </a:r>
            <a:endParaRPr kumimoji="1" lang="ja-JP" altLang="en-US" sz="1400" b="1" dirty="0">
              <a:latin typeface="游ゴシック Medium" panose="020B0500000000000000" pitchFamily="50" charset="-128"/>
              <a:ea typeface="游ゴシック Medium" panose="020B0500000000000000" pitchFamily="50" charset="-128"/>
            </a:endParaRPr>
          </a:p>
        </p:txBody>
      </p:sp>
      <p:pic>
        <p:nvPicPr>
          <p:cNvPr id="23" name="図 22" descr="アイコン&#10;&#10;自動的に生成された説明">
            <a:extLst>
              <a:ext uri="{FF2B5EF4-FFF2-40B4-BE49-F238E27FC236}">
                <a16:creationId xmlns:a16="http://schemas.microsoft.com/office/drawing/2014/main" id="{E73C8AA9-1ECA-486E-AE52-D43847689726}"/>
              </a:ext>
            </a:extLst>
          </p:cNvPr>
          <p:cNvPicPr>
            <a:picLocks noChangeAspect="1"/>
          </p:cNvPicPr>
          <p:nvPr/>
        </p:nvPicPr>
        <p:blipFill>
          <a:blip r:embed="rId3"/>
          <a:stretch>
            <a:fillRect/>
          </a:stretch>
        </p:blipFill>
        <p:spPr>
          <a:xfrm>
            <a:off x="7676485" y="2285888"/>
            <a:ext cx="1317659" cy="1317659"/>
          </a:xfrm>
          <a:prstGeom prst="rect">
            <a:avLst/>
          </a:prstGeom>
        </p:spPr>
      </p:pic>
      <p:sp>
        <p:nvSpPr>
          <p:cNvPr id="19" name="Right Arrow 1">
            <a:extLst>
              <a:ext uri="{FF2B5EF4-FFF2-40B4-BE49-F238E27FC236}">
                <a16:creationId xmlns:a16="http://schemas.microsoft.com/office/drawing/2014/main" id="{4ADA8BC6-E70C-4F90-B612-19DB248FDE00}"/>
              </a:ext>
            </a:extLst>
          </p:cNvPr>
          <p:cNvSpPr/>
          <p:nvPr/>
        </p:nvSpPr>
        <p:spPr>
          <a:xfrm>
            <a:off x="2069433" y="2798942"/>
            <a:ext cx="405303" cy="380537"/>
          </a:xfrm>
          <a:prstGeom prst="rightArrow">
            <a:avLst/>
          </a:prstGeom>
          <a:gradFill>
            <a:gsLst>
              <a:gs pos="0">
                <a:srgbClr val="4AC891"/>
              </a:gs>
              <a:gs pos="100000">
                <a:srgbClr val="15A29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b="1">
              <a:latin typeface="Yu Gothic Medium" panose="020B0400000000000000" pitchFamily="34" charset="-128"/>
              <a:ea typeface="Yu Gothic Medium" panose="020B0400000000000000" pitchFamily="34" charset="-128"/>
            </a:endParaRPr>
          </a:p>
        </p:txBody>
      </p:sp>
      <p:sp>
        <p:nvSpPr>
          <p:cNvPr id="20" name="Right Arrow 1">
            <a:extLst>
              <a:ext uri="{FF2B5EF4-FFF2-40B4-BE49-F238E27FC236}">
                <a16:creationId xmlns:a16="http://schemas.microsoft.com/office/drawing/2014/main" id="{90A98D79-5722-48EE-984F-B96F67F0B35B}"/>
              </a:ext>
            </a:extLst>
          </p:cNvPr>
          <p:cNvSpPr/>
          <p:nvPr/>
        </p:nvSpPr>
        <p:spPr>
          <a:xfrm>
            <a:off x="4623065" y="2770041"/>
            <a:ext cx="405303" cy="380537"/>
          </a:xfrm>
          <a:prstGeom prst="rightArrow">
            <a:avLst/>
          </a:prstGeom>
          <a:gradFill>
            <a:gsLst>
              <a:gs pos="0">
                <a:srgbClr val="4AC891"/>
              </a:gs>
              <a:gs pos="100000">
                <a:srgbClr val="15A29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b="1">
              <a:latin typeface="Yu Gothic Medium" panose="020B0400000000000000" pitchFamily="34" charset="-128"/>
              <a:ea typeface="Yu Gothic Medium" panose="020B0400000000000000" pitchFamily="34" charset="-128"/>
            </a:endParaRPr>
          </a:p>
        </p:txBody>
      </p:sp>
      <p:pic>
        <p:nvPicPr>
          <p:cNvPr id="21" name="Picture 2">
            <a:extLst>
              <a:ext uri="{FF2B5EF4-FFF2-40B4-BE49-F238E27FC236}">
                <a16:creationId xmlns:a16="http://schemas.microsoft.com/office/drawing/2014/main" id="{80D37640-79E6-420F-8CFB-0BDCC2B27F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70" y="2266022"/>
            <a:ext cx="1317660" cy="13176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767C1822-DB44-4436-BFA4-0EE97C07C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4790" y="2250235"/>
            <a:ext cx="1317660" cy="131766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a:extLst>
              <a:ext uri="{FF2B5EF4-FFF2-40B4-BE49-F238E27FC236}">
                <a16:creationId xmlns:a16="http://schemas.microsoft.com/office/drawing/2014/main" id="{17DCA4AA-3594-4787-9874-2EA5B359A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4371" y="2266022"/>
            <a:ext cx="1318739" cy="131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26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0785292-D840-FD41-BDAD-16173381D478}"/>
              </a:ext>
            </a:extLst>
          </p:cNvPr>
          <p:cNvPicPr>
            <a:picLocks noChangeAspect="1"/>
          </p:cNvPicPr>
          <p:nvPr/>
        </p:nvPicPr>
        <p:blipFill>
          <a:blip r:embed="rId2"/>
          <a:stretch>
            <a:fillRect/>
          </a:stretch>
        </p:blipFill>
        <p:spPr>
          <a:xfrm>
            <a:off x="8951890" y="0"/>
            <a:ext cx="954110" cy="533400"/>
          </a:xfrm>
          <a:prstGeom prst="rect">
            <a:avLst/>
          </a:prstGeom>
        </p:spPr>
      </p:pic>
      <p:sp>
        <p:nvSpPr>
          <p:cNvPr id="4" name="Title 1">
            <a:extLst>
              <a:ext uri="{FF2B5EF4-FFF2-40B4-BE49-F238E27FC236}">
                <a16:creationId xmlns:a16="http://schemas.microsoft.com/office/drawing/2014/main" id="{54747D84-590A-4C49-9AC2-93014250C1D6}"/>
              </a:ext>
            </a:extLst>
          </p:cNvPr>
          <p:cNvSpPr txBox="1">
            <a:spLocks/>
          </p:cNvSpPr>
          <p:nvPr/>
        </p:nvSpPr>
        <p:spPr>
          <a:xfrm>
            <a:off x="2474667" y="424931"/>
            <a:ext cx="5318717" cy="42599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ja-JP" altLang="en-US" sz="2400" b="1" dirty="0">
                <a:solidFill>
                  <a:srgbClr val="00A982"/>
                </a:solidFill>
                <a:latin typeface="Yu Gothic Medium" panose="020B0400000000000000" pitchFamily="34" charset="-128"/>
                <a:ea typeface="Yu Gothic Medium" panose="020B0400000000000000" pitchFamily="34" charset="-128"/>
              </a:rPr>
              <a:t>オンライン診察の実施に必要なもの</a:t>
            </a:r>
          </a:p>
        </p:txBody>
      </p:sp>
      <p:pic>
        <p:nvPicPr>
          <p:cNvPr id="8" name="図 7">
            <a:extLst>
              <a:ext uri="{FF2B5EF4-FFF2-40B4-BE49-F238E27FC236}">
                <a16:creationId xmlns:a16="http://schemas.microsoft.com/office/drawing/2014/main" id="{CE3197A2-3AB4-416F-A9B6-41A6B4305C49}"/>
              </a:ext>
            </a:extLst>
          </p:cNvPr>
          <p:cNvPicPr>
            <a:picLocks noChangeAspect="1"/>
          </p:cNvPicPr>
          <p:nvPr/>
        </p:nvPicPr>
        <p:blipFill>
          <a:blip r:embed="rId3"/>
          <a:stretch>
            <a:fillRect/>
          </a:stretch>
        </p:blipFill>
        <p:spPr>
          <a:xfrm>
            <a:off x="863463" y="977624"/>
            <a:ext cx="1188823" cy="1188823"/>
          </a:xfrm>
          <a:prstGeom prst="rect">
            <a:avLst/>
          </a:prstGeom>
        </p:spPr>
      </p:pic>
      <p:pic>
        <p:nvPicPr>
          <p:cNvPr id="13" name="図 12">
            <a:extLst>
              <a:ext uri="{FF2B5EF4-FFF2-40B4-BE49-F238E27FC236}">
                <a16:creationId xmlns:a16="http://schemas.microsoft.com/office/drawing/2014/main" id="{E420FF64-EE54-47F6-9B02-932DC2417331}"/>
              </a:ext>
            </a:extLst>
          </p:cNvPr>
          <p:cNvPicPr>
            <a:picLocks noChangeAspect="1"/>
          </p:cNvPicPr>
          <p:nvPr/>
        </p:nvPicPr>
        <p:blipFill>
          <a:blip r:embed="rId4"/>
          <a:stretch>
            <a:fillRect/>
          </a:stretch>
        </p:blipFill>
        <p:spPr>
          <a:xfrm>
            <a:off x="3130013" y="1008158"/>
            <a:ext cx="1182727" cy="1188823"/>
          </a:xfrm>
          <a:prstGeom prst="rect">
            <a:avLst/>
          </a:prstGeom>
        </p:spPr>
      </p:pic>
      <p:pic>
        <p:nvPicPr>
          <p:cNvPr id="15" name="図 14">
            <a:extLst>
              <a:ext uri="{FF2B5EF4-FFF2-40B4-BE49-F238E27FC236}">
                <a16:creationId xmlns:a16="http://schemas.microsoft.com/office/drawing/2014/main" id="{FFB22FA3-AB29-43E3-9DAD-1381B4C6A345}"/>
              </a:ext>
            </a:extLst>
          </p:cNvPr>
          <p:cNvPicPr>
            <a:picLocks noChangeAspect="1"/>
          </p:cNvPicPr>
          <p:nvPr/>
        </p:nvPicPr>
        <p:blipFill>
          <a:blip r:embed="rId5"/>
          <a:stretch>
            <a:fillRect/>
          </a:stretch>
        </p:blipFill>
        <p:spPr>
          <a:xfrm>
            <a:off x="5426547" y="1048947"/>
            <a:ext cx="1182727" cy="1182727"/>
          </a:xfrm>
          <a:prstGeom prst="rect">
            <a:avLst/>
          </a:prstGeom>
        </p:spPr>
      </p:pic>
      <p:pic>
        <p:nvPicPr>
          <p:cNvPr id="18" name="図 17">
            <a:extLst>
              <a:ext uri="{FF2B5EF4-FFF2-40B4-BE49-F238E27FC236}">
                <a16:creationId xmlns:a16="http://schemas.microsoft.com/office/drawing/2014/main" id="{373E8B76-7AA7-47C2-9F6F-C592B1CC2CC9}"/>
              </a:ext>
            </a:extLst>
          </p:cNvPr>
          <p:cNvPicPr>
            <a:picLocks noChangeAspect="1"/>
          </p:cNvPicPr>
          <p:nvPr/>
        </p:nvPicPr>
        <p:blipFill>
          <a:blip r:embed="rId6"/>
          <a:stretch>
            <a:fillRect/>
          </a:stretch>
        </p:blipFill>
        <p:spPr>
          <a:xfrm>
            <a:off x="7539241" y="1062843"/>
            <a:ext cx="1188823" cy="1188823"/>
          </a:xfrm>
          <a:prstGeom prst="rect">
            <a:avLst/>
          </a:prstGeom>
        </p:spPr>
      </p:pic>
      <p:sp>
        <p:nvSpPr>
          <p:cNvPr id="19" name="TextBox 21">
            <a:extLst>
              <a:ext uri="{FF2B5EF4-FFF2-40B4-BE49-F238E27FC236}">
                <a16:creationId xmlns:a16="http://schemas.microsoft.com/office/drawing/2014/main" id="{BB31BCFA-B7A3-4451-A275-FB43B56C56CA}"/>
              </a:ext>
            </a:extLst>
          </p:cNvPr>
          <p:cNvSpPr txBox="1"/>
          <p:nvPr/>
        </p:nvSpPr>
        <p:spPr>
          <a:xfrm>
            <a:off x="6938022" y="2366860"/>
            <a:ext cx="2461030" cy="569387"/>
          </a:xfrm>
          <a:prstGeom prst="rect">
            <a:avLst/>
          </a:prstGeom>
          <a:noFill/>
        </p:spPr>
        <p:txBody>
          <a:bodyPr wrap="square" rtlCol="0">
            <a:spAutoFit/>
          </a:bodyPr>
          <a:lstStyle/>
          <a:p>
            <a:pPr algn="ctr">
              <a:defRPr/>
            </a:pPr>
            <a:r>
              <a:rPr kumimoji="1" lang="ja-JP" altLang="en-US" sz="1400" b="1" dirty="0">
                <a:solidFill>
                  <a:schemeClr val="bg2">
                    <a:lumMod val="25000"/>
                  </a:schemeClr>
                </a:solidFill>
                <a:latin typeface="Yu Gothic Medium" panose="020B0400000000000000" pitchFamily="34" charset="-128"/>
                <a:ea typeface="Yu Gothic Medium" panose="020B0400000000000000" pitchFamily="34" charset="-128"/>
              </a:rPr>
              <a:t>クレジットカード</a:t>
            </a:r>
            <a:endParaRPr kumimoji="1" lang="en-US" altLang="ja-JP" sz="1400" b="1" dirty="0">
              <a:solidFill>
                <a:schemeClr val="bg2">
                  <a:lumMod val="25000"/>
                </a:schemeClr>
              </a:solidFill>
              <a:latin typeface="Yu Gothic Medium" panose="020B0400000000000000" pitchFamily="34" charset="-128"/>
              <a:ea typeface="Yu Gothic Medium" panose="020B0400000000000000" pitchFamily="34" charset="-128"/>
            </a:endParaRPr>
          </a:p>
          <a:p>
            <a:pPr algn="ctr">
              <a:defRPr/>
            </a:pPr>
            <a:r>
              <a:rPr lang="ja-JP" altLang="en-US" sz="1200" b="1" dirty="0">
                <a:solidFill>
                  <a:schemeClr val="bg2">
                    <a:lumMod val="25000"/>
                  </a:schemeClr>
                </a:solidFill>
                <a:latin typeface="Yu Gothic Medium" panose="020B0400000000000000" pitchFamily="34" charset="-128"/>
                <a:ea typeface="Yu Gothic Medium" panose="020B0400000000000000" pitchFamily="34" charset="-128"/>
              </a:rPr>
              <a:t>カード払い希望の場合のみ</a:t>
            </a:r>
            <a:endParaRPr lang="en-US" altLang="ja-JP" sz="1200" b="1" dirty="0">
              <a:solidFill>
                <a:schemeClr val="bg2">
                  <a:lumMod val="25000"/>
                </a:schemeClr>
              </a:solidFill>
              <a:latin typeface="Yu Gothic Medium" panose="020B0400000000000000" pitchFamily="34" charset="-128"/>
              <a:ea typeface="Yu Gothic Medium" panose="020B0400000000000000" pitchFamily="34" charset="-128"/>
            </a:endParaRPr>
          </a:p>
          <a:p>
            <a:pPr algn="ctr">
              <a:defRPr/>
            </a:pPr>
            <a:endParaRPr lang="ja-JP" altLang="en-US" sz="500" b="1" dirty="0">
              <a:solidFill>
                <a:schemeClr val="bg2">
                  <a:lumMod val="25000"/>
                </a:schemeClr>
              </a:solidFill>
              <a:latin typeface="Yu Gothic Medium" panose="020B0400000000000000" pitchFamily="34" charset="-128"/>
              <a:ea typeface="Yu Gothic Medium" panose="020B0400000000000000" pitchFamily="34" charset="-128"/>
            </a:endParaRPr>
          </a:p>
        </p:txBody>
      </p:sp>
      <p:sp>
        <p:nvSpPr>
          <p:cNvPr id="25" name="TextBox 21">
            <a:extLst>
              <a:ext uri="{FF2B5EF4-FFF2-40B4-BE49-F238E27FC236}">
                <a16:creationId xmlns:a16="http://schemas.microsoft.com/office/drawing/2014/main" id="{DFF39EB4-12CD-463E-8D8D-519EF96B0790}"/>
              </a:ext>
            </a:extLst>
          </p:cNvPr>
          <p:cNvSpPr txBox="1"/>
          <p:nvPr/>
        </p:nvSpPr>
        <p:spPr>
          <a:xfrm>
            <a:off x="-300232" y="2338534"/>
            <a:ext cx="3411848" cy="507831"/>
          </a:xfrm>
          <a:prstGeom prst="rect">
            <a:avLst/>
          </a:prstGeom>
          <a:noFill/>
        </p:spPr>
        <p:txBody>
          <a:bodyPr wrap="square" rtlCol="0">
            <a:spAutoFit/>
          </a:bodyPr>
          <a:lstStyle/>
          <a:p>
            <a:pPr algn="ctr">
              <a:defRPr/>
            </a:pPr>
            <a:r>
              <a:rPr kumimoji="1" lang="ja-JP" altLang="en-US" sz="1400" b="1" dirty="0">
                <a:solidFill>
                  <a:schemeClr val="bg2">
                    <a:lumMod val="25000"/>
                  </a:schemeClr>
                </a:solidFill>
                <a:latin typeface="Yu Gothic Medium" panose="020B0400000000000000" pitchFamily="34" charset="-128"/>
                <a:ea typeface="Yu Gothic Medium" panose="020B0400000000000000" pitchFamily="34" charset="-128"/>
              </a:rPr>
              <a:t>保険証</a:t>
            </a:r>
          </a:p>
          <a:p>
            <a:pPr algn="ctr">
              <a:defRPr/>
            </a:pPr>
            <a:r>
              <a:rPr kumimoji="1" lang="ja-JP" altLang="en-US" sz="1200" b="1" dirty="0">
                <a:solidFill>
                  <a:schemeClr val="bg2">
                    <a:lumMod val="25000"/>
                  </a:schemeClr>
                </a:solidFill>
                <a:latin typeface="Yu Gothic Medium" panose="020B0400000000000000" pitchFamily="34" charset="-128"/>
                <a:ea typeface="Yu Gothic Medium" panose="020B0400000000000000" pitchFamily="34" charset="-128"/>
              </a:rPr>
              <a:t>（自由診療の際には不要です）</a:t>
            </a:r>
            <a:endParaRPr kumimoji="1" lang="en-US" altLang="ja-JP" sz="1200" b="1" dirty="0">
              <a:solidFill>
                <a:schemeClr val="bg2">
                  <a:lumMod val="25000"/>
                </a:schemeClr>
              </a:solidFill>
              <a:latin typeface="Yu Gothic Medium" panose="020B0400000000000000" pitchFamily="34" charset="-128"/>
              <a:ea typeface="Yu Gothic Medium" panose="020B0400000000000000" pitchFamily="34" charset="-128"/>
            </a:endParaRPr>
          </a:p>
        </p:txBody>
      </p:sp>
      <p:sp>
        <p:nvSpPr>
          <p:cNvPr id="34" name="テキスト ボックス 33">
            <a:extLst>
              <a:ext uri="{FF2B5EF4-FFF2-40B4-BE49-F238E27FC236}">
                <a16:creationId xmlns:a16="http://schemas.microsoft.com/office/drawing/2014/main" id="{A123BA0A-0907-49FF-AD01-232B6BCA8C2D}"/>
              </a:ext>
            </a:extLst>
          </p:cNvPr>
          <p:cNvSpPr txBox="1"/>
          <p:nvPr/>
        </p:nvSpPr>
        <p:spPr>
          <a:xfrm>
            <a:off x="5014934" y="2338597"/>
            <a:ext cx="2193755" cy="677108"/>
          </a:xfrm>
          <a:prstGeom prst="rect">
            <a:avLst/>
          </a:prstGeom>
          <a:noFill/>
        </p:spPr>
        <p:txBody>
          <a:bodyPr wrap="square">
            <a:spAutoFit/>
          </a:bodyPr>
          <a:lstStyle/>
          <a:p>
            <a:pPr algn="ctr"/>
            <a:r>
              <a:rPr lang="ja-JP" altLang="en-US" sz="1400" b="1" dirty="0">
                <a:latin typeface="游ゴシック Medium" panose="020B0500000000000000" pitchFamily="50" charset="-128"/>
                <a:ea typeface="游ゴシック Medium" panose="020B0500000000000000" pitchFamily="50" charset="-128"/>
              </a:rPr>
              <a:t>本人確認書類</a:t>
            </a:r>
          </a:p>
          <a:p>
            <a:pPr algn="ctr"/>
            <a:r>
              <a:rPr lang="ja-JP" altLang="en-US" sz="1200" b="1" dirty="0">
                <a:latin typeface="游ゴシック Medium" panose="020B0500000000000000" pitchFamily="50" charset="-128"/>
                <a:ea typeface="游ゴシック Medium" panose="020B0500000000000000" pitchFamily="50" charset="-128"/>
              </a:rPr>
              <a:t>マイナンバーカード</a:t>
            </a:r>
            <a:endParaRPr lang="en-US" altLang="ja-JP" sz="1200" b="1" dirty="0">
              <a:latin typeface="游ゴシック Medium" panose="020B0500000000000000" pitchFamily="50" charset="-128"/>
              <a:ea typeface="游ゴシック Medium" panose="020B0500000000000000" pitchFamily="50" charset="-128"/>
            </a:endParaRPr>
          </a:p>
          <a:p>
            <a:pPr algn="ctr"/>
            <a:r>
              <a:rPr lang="ja-JP" altLang="en-US" sz="1200" b="1" dirty="0">
                <a:latin typeface="游ゴシック Medium" panose="020B0500000000000000" pitchFamily="50" charset="-128"/>
                <a:ea typeface="游ゴシック Medium" panose="020B0500000000000000" pitchFamily="50" charset="-128"/>
              </a:rPr>
              <a:t>運転免許証など</a:t>
            </a:r>
          </a:p>
        </p:txBody>
      </p:sp>
      <p:sp>
        <p:nvSpPr>
          <p:cNvPr id="31" name="TextBox 21">
            <a:extLst>
              <a:ext uri="{FF2B5EF4-FFF2-40B4-BE49-F238E27FC236}">
                <a16:creationId xmlns:a16="http://schemas.microsoft.com/office/drawing/2014/main" id="{D73B0E57-DF90-4C63-A43B-1CA62CB6FB07}"/>
              </a:ext>
            </a:extLst>
          </p:cNvPr>
          <p:cNvSpPr txBox="1"/>
          <p:nvPr/>
        </p:nvSpPr>
        <p:spPr>
          <a:xfrm>
            <a:off x="2293642" y="2333500"/>
            <a:ext cx="3299618" cy="677108"/>
          </a:xfrm>
          <a:prstGeom prst="rect">
            <a:avLst/>
          </a:prstGeom>
          <a:noFill/>
        </p:spPr>
        <p:txBody>
          <a:bodyPr wrap="square" rtlCol="0">
            <a:spAutoFit/>
          </a:bodyPr>
          <a:lstStyle/>
          <a:p>
            <a:pPr algn="ctr">
              <a:defRPr/>
            </a:pPr>
            <a:r>
              <a:rPr kumimoji="1" lang="en-US" altLang="ja-JP" sz="1400" b="1" dirty="0">
                <a:solidFill>
                  <a:schemeClr val="bg2">
                    <a:lumMod val="25000"/>
                  </a:schemeClr>
                </a:solidFill>
                <a:latin typeface="游ゴシック Medium" panose="020B0500000000000000" pitchFamily="50" charset="-128"/>
                <a:ea typeface="游ゴシック Medium" panose="020B0500000000000000" pitchFamily="50" charset="-128"/>
              </a:rPr>
              <a:t>PC</a:t>
            </a:r>
            <a:r>
              <a:rPr kumimoji="1" lang="ja-JP" altLang="en-US" sz="1400" b="1" dirty="0">
                <a:solidFill>
                  <a:schemeClr val="bg2">
                    <a:lumMod val="25000"/>
                  </a:schemeClr>
                </a:solidFill>
                <a:latin typeface="游ゴシック Medium" panose="020B0500000000000000" pitchFamily="50" charset="-128"/>
                <a:ea typeface="游ゴシック Medium" panose="020B0500000000000000" pitchFamily="50" charset="-128"/>
              </a:rPr>
              <a:t>・スマホ・タブレット等</a:t>
            </a:r>
            <a:endParaRPr kumimoji="1" lang="en-US" altLang="ja-JP" sz="1400" b="1" dirty="0">
              <a:solidFill>
                <a:schemeClr val="bg2">
                  <a:lumMod val="25000"/>
                </a:schemeClr>
              </a:solidFill>
              <a:latin typeface="游ゴシック Medium" panose="020B0500000000000000" pitchFamily="50" charset="-128"/>
              <a:ea typeface="游ゴシック Medium" panose="020B0500000000000000" pitchFamily="50" charset="-128"/>
            </a:endParaRPr>
          </a:p>
          <a:p>
            <a:pPr algn="ctr">
              <a:defRPr/>
            </a:pPr>
            <a:r>
              <a:rPr lang="ja-JP" altLang="en-US" sz="1200" b="1" dirty="0">
                <a:solidFill>
                  <a:schemeClr val="bg2">
                    <a:lumMod val="25000"/>
                  </a:schemeClr>
                </a:solidFill>
                <a:latin typeface="游ゴシック Medium" panose="020B0500000000000000" pitchFamily="50" charset="-128"/>
                <a:ea typeface="游ゴシック Medium" panose="020B0500000000000000" pitchFamily="50" charset="-128"/>
              </a:rPr>
              <a:t>ビデオ通話を使用する場合は、</a:t>
            </a:r>
            <a:endParaRPr lang="en-US" altLang="ja-JP" sz="1200" b="1" dirty="0">
              <a:solidFill>
                <a:schemeClr val="bg2">
                  <a:lumMod val="25000"/>
                </a:schemeClr>
              </a:solidFill>
              <a:latin typeface="游ゴシック Medium" panose="020B0500000000000000" pitchFamily="50" charset="-128"/>
              <a:ea typeface="游ゴシック Medium" panose="020B0500000000000000" pitchFamily="50" charset="-128"/>
            </a:endParaRPr>
          </a:p>
          <a:p>
            <a:pPr algn="ctr">
              <a:defRPr/>
            </a:pPr>
            <a:r>
              <a:rPr lang="ja-JP" altLang="en-US" sz="1200" b="1" dirty="0">
                <a:solidFill>
                  <a:schemeClr val="bg2">
                    <a:lumMod val="25000"/>
                  </a:schemeClr>
                </a:solidFill>
                <a:latin typeface="游ゴシック Medium" panose="020B0500000000000000" pitchFamily="50" charset="-128"/>
                <a:ea typeface="游ゴシック Medium" panose="020B0500000000000000" pitchFamily="50" charset="-128"/>
              </a:rPr>
              <a:t>カメラとマイク機能が必要です。</a:t>
            </a:r>
            <a:endParaRPr kumimoji="1" lang="en-US" altLang="ja-JP" sz="1200" b="1" dirty="0">
              <a:solidFill>
                <a:schemeClr val="bg2">
                  <a:lumMod val="25000"/>
                </a:schemeClr>
              </a:solidFill>
              <a:latin typeface="游ゴシック Medium" panose="020B0500000000000000" pitchFamily="50" charset="-128"/>
              <a:ea typeface="游ゴシック Medium" panose="020B0500000000000000" pitchFamily="50" charset="-128"/>
            </a:endParaRPr>
          </a:p>
        </p:txBody>
      </p:sp>
      <p:sp>
        <p:nvSpPr>
          <p:cNvPr id="6" name="テキスト ボックス 5">
            <a:extLst>
              <a:ext uri="{FF2B5EF4-FFF2-40B4-BE49-F238E27FC236}">
                <a16:creationId xmlns:a16="http://schemas.microsoft.com/office/drawing/2014/main" id="{6A63B4E1-9D35-43A9-85F6-759B49249C62}"/>
              </a:ext>
            </a:extLst>
          </p:cNvPr>
          <p:cNvSpPr txBox="1"/>
          <p:nvPr/>
        </p:nvSpPr>
        <p:spPr>
          <a:xfrm>
            <a:off x="654387" y="3256000"/>
            <a:ext cx="8597226" cy="584775"/>
          </a:xfrm>
          <a:prstGeom prst="rect">
            <a:avLst/>
          </a:prstGeom>
          <a:noFill/>
        </p:spPr>
        <p:txBody>
          <a:bodyPr wrap="none" rtlCol="0">
            <a:spAutoFit/>
          </a:bodyPr>
          <a:lstStyle/>
          <a:p>
            <a:pPr algn="ctr"/>
            <a:r>
              <a:rPr kumimoji="1" lang="ja-JP" altLang="en-US" sz="1600" b="1" dirty="0">
                <a:latin typeface="游ゴシック Medium" panose="020B0500000000000000" pitchFamily="50" charset="-128"/>
                <a:ea typeface="游ゴシック Medium" panose="020B0500000000000000" pitchFamily="50" charset="-128"/>
              </a:rPr>
              <a:t>オンライン診療（ビデオ通話）には（</a:t>
            </a:r>
            <a:r>
              <a:rPr kumimoji="1" lang="en-US" altLang="ja-JP" sz="1600" b="1" dirty="0">
                <a:latin typeface="游ゴシック Medium" panose="020B0500000000000000" pitchFamily="50" charset="-128"/>
                <a:ea typeface="游ゴシック Medium" panose="020B0500000000000000" pitchFamily="50" charset="-128"/>
              </a:rPr>
              <a:t>zoom or teams</a:t>
            </a:r>
            <a:r>
              <a:rPr kumimoji="1" lang="ja-JP" altLang="en-US" sz="1600" b="1" dirty="0">
                <a:latin typeface="游ゴシック Medium" panose="020B0500000000000000" pitchFamily="50" charset="-128"/>
                <a:ea typeface="游ゴシック Medium" panose="020B0500000000000000" pitchFamily="50" charset="-128"/>
              </a:rPr>
              <a:t>）アプリを使用しています。</a:t>
            </a:r>
            <a:endParaRPr kumimoji="1" lang="en-US" altLang="ja-JP" sz="1600" b="1" dirty="0">
              <a:latin typeface="游ゴシック Medium" panose="020B0500000000000000" pitchFamily="50" charset="-128"/>
              <a:ea typeface="游ゴシック Medium" panose="020B0500000000000000" pitchFamily="50" charset="-128"/>
            </a:endParaRPr>
          </a:p>
          <a:p>
            <a:pPr algn="ctr"/>
            <a:r>
              <a:rPr lang="ja-JP" altLang="en-US" sz="1600" b="1" dirty="0">
                <a:latin typeface="游ゴシック Medium" panose="020B0500000000000000" pitchFamily="50" charset="-128"/>
                <a:ea typeface="游ゴシック Medium" panose="020B0500000000000000" pitchFamily="50" charset="-128"/>
              </a:rPr>
              <a:t>スマートフォン・タブレットで受診される場合は、アプリの事前ダウンロードが必要です。</a:t>
            </a:r>
            <a:endParaRPr kumimoji="1" lang="en-US" altLang="ja-JP" sz="1600" b="1" dirty="0">
              <a:latin typeface="游ゴシック Medium" panose="020B0500000000000000" pitchFamily="50" charset="-128"/>
              <a:ea typeface="游ゴシック Medium" panose="020B0500000000000000" pitchFamily="50" charset="-128"/>
            </a:endParaRPr>
          </a:p>
        </p:txBody>
      </p:sp>
      <p:graphicFrame>
        <p:nvGraphicFramePr>
          <p:cNvPr id="9" name="表 8">
            <a:extLst>
              <a:ext uri="{FF2B5EF4-FFF2-40B4-BE49-F238E27FC236}">
                <a16:creationId xmlns:a16="http://schemas.microsoft.com/office/drawing/2014/main" id="{2A34FDEF-FE69-4643-8059-32A866DCBA9D}"/>
              </a:ext>
            </a:extLst>
          </p:cNvPr>
          <p:cNvGraphicFramePr>
            <a:graphicFrameLocks noGrp="1"/>
          </p:cNvGraphicFramePr>
          <p:nvPr>
            <p:extLst>
              <p:ext uri="{D42A27DB-BD31-4B8C-83A1-F6EECF244321}">
                <p14:modId xmlns:p14="http://schemas.microsoft.com/office/powerpoint/2010/main" val="1922292887"/>
              </p:ext>
            </p:extLst>
          </p:nvPr>
        </p:nvGraphicFramePr>
        <p:xfrm>
          <a:off x="2232248" y="3971908"/>
          <a:ext cx="7196697" cy="2205989"/>
        </p:xfrm>
        <a:graphic>
          <a:graphicData uri="http://schemas.openxmlformats.org/drawingml/2006/table">
            <a:tbl>
              <a:tblPr firstRow="1" bandRow="1">
                <a:tableStyleId>{5C22544A-7EE6-4342-B048-85BDC9FD1C3A}</a:tableStyleId>
              </a:tblPr>
              <a:tblGrid>
                <a:gridCol w="1818526">
                  <a:extLst>
                    <a:ext uri="{9D8B030D-6E8A-4147-A177-3AD203B41FA5}">
                      <a16:colId xmlns:a16="http://schemas.microsoft.com/office/drawing/2014/main" val="1925557401"/>
                    </a:ext>
                  </a:extLst>
                </a:gridCol>
                <a:gridCol w="5378171">
                  <a:extLst>
                    <a:ext uri="{9D8B030D-6E8A-4147-A177-3AD203B41FA5}">
                      <a16:colId xmlns:a16="http://schemas.microsoft.com/office/drawing/2014/main" val="2499608398"/>
                    </a:ext>
                  </a:extLst>
                </a:gridCol>
              </a:tblGrid>
              <a:tr h="405339">
                <a:tc>
                  <a:txBody>
                    <a:bodyPr/>
                    <a:lstStyle/>
                    <a:p>
                      <a:pPr algn="ctr"/>
                      <a:r>
                        <a:rPr kumimoji="1" lang="ja-JP" altLang="en-US" sz="1200" b="1" i="0" dirty="0">
                          <a:solidFill>
                            <a:schemeClr val="bg1"/>
                          </a:solidFill>
                          <a:latin typeface="Yu Gothic Medium" panose="020B0400000000000000" pitchFamily="34" charset="-128"/>
                          <a:ea typeface="Yu Gothic Medium" panose="020B0400000000000000" pitchFamily="34" charset="-128"/>
                        </a:rPr>
                        <a:t>推奨システム要件</a:t>
                      </a:r>
                    </a:p>
                  </a:txBody>
                  <a:tcPr marL="74295" marR="74295" marT="37148" marB="37148"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00A9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インターネット接続：</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Wi-Fi</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、モバイルデータ通信</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4G</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以上を推奨</a:t>
                      </a:r>
                    </a:p>
                  </a:txBody>
                  <a:tcPr marL="74295" marR="74295" marT="37148" marB="37148"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7665939"/>
                  </a:ext>
                </a:extLst>
              </a:tr>
              <a:tr h="4694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dirty="0">
                          <a:solidFill>
                            <a:schemeClr val="bg1"/>
                          </a:solidFill>
                          <a:latin typeface="Yu Gothic Medium" panose="020B0400000000000000" pitchFamily="34" charset="-128"/>
                          <a:ea typeface="Yu Gothic Medium" panose="020B0400000000000000" pitchFamily="34" charset="-128"/>
                        </a:rPr>
                        <a:t>推奨</a:t>
                      </a:r>
                      <a:r>
                        <a:rPr kumimoji="1" lang="en-US" altLang="ja-JP" sz="1200" b="1" i="0" dirty="0">
                          <a:solidFill>
                            <a:schemeClr val="bg1"/>
                          </a:solidFill>
                          <a:latin typeface="Yu Gothic Medium" panose="020B0400000000000000" pitchFamily="34" charset="-128"/>
                          <a:ea typeface="Yu Gothic Medium" panose="020B0400000000000000" pitchFamily="34" charset="-128"/>
                        </a:rPr>
                        <a:t>OS</a:t>
                      </a:r>
                      <a:r>
                        <a:rPr kumimoji="1" lang="ja-JP" altLang="en-US" sz="1200" b="1" i="0" dirty="0">
                          <a:solidFill>
                            <a:schemeClr val="bg1"/>
                          </a:solidFill>
                          <a:latin typeface="Yu Gothic Medium" panose="020B0400000000000000" pitchFamily="34" charset="-128"/>
                          <a:ea typeface="Yu Gothic Medium" panose="020B0400000000000000" pitchFamily="34" charset="-128"/>
                        </a:rPr>
                        <a:t> </a:t>
                      </a:r>
                      <a:r>
                        <a:rPr kumimoji="1" lang="en-US" altLang="ja-JP" sz="1200" b="1" i="0" dirty="0">
                          <a:solidFill>
                            <a:schemeClr val="bg1"/>
                          </a:solidFill>
                          <a:latin typeface="Yu Gothic Medium" panose="020B0400000000000000" pitchFamily="34" charset="-128"/>
                          <a:ea typeface="Yu Gothic Medium" panose="020B0400000000000000" pitchFamily="34" charset="-128"/>
                        </a:rPr>
                        <a:t>※</a:t>
                      </a:r>
                      <a:endParaRPr kumimoji="1" lang="ja-JP" altLang="en-US" sz="1200" b="1" i="0" dirty="0">
                        <a:solidFill>
                          <a:schemeClr val="bg1"/>
                        </a:solidFill>
                        <a:latin typeface="Yu Gothic Medium" panose="020B0400000000000000" pitchFamily="34" charset="-128"/>
                        <a:ea typeface="Yu Gothic Medium" panose="020B0400000000000000" pitchFamily="34" charset="-128"/>
                      </a:endParaRPr>
                    </a:p>
                  </a:txBody>
                  <a:tcPr marL="74295" marR="74295" marT="37148" marB="37148"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00A9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パソコン：</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Mac OS</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Windows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スマートフォン・タブレット：</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iOS</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a:t>
                      </a:r>
                      <a:r>
                        <a:rPr kumimoji="1" lang="en-US" altLang="ja-JP" sz="1200" b="1" i="0" dirty="0" err="1">
                          <a:solidFill>
                            <a:schemeClr val="bg2">
                              <a:lumMod val="25000"/>
                            </a:schemeClr>
                          </a:solidFill>
                          <a:latin typeface="Yu Gothic Medium" panose="020B0400000000000000" pitchFamily="34" charset="-128"/>
                          <a:ea typeface="Yu Gothic Medium" panose="020B0400000000000000" pitchFamily="34" charset="-128"/>
                        </a:rPr>
                        <a:t>iPadOS</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Android</a:t>
                      </a:r>
                      <a:endPar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endParaRPr>
                    </a:p>
                  </a:txBody>
                  <a:tcPr marL="74295" marR="74295" marT="37148" marB="37148"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8335764"/>
                  </a:ext>
                </a:extLst>
              </a:tr>
              <a:tr h="859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dirty="0">
                          <a:solidFill>
                            <a:schemeClr val="bg1"/>
                          </a:solidFill>
                          <a:latin typeface="Yu Gothic Medium" panose="020B0400000000000000" pitchFamily="34" charset="-128"/>
                          <a:ea typeface="Yu Gothic Medium" panose="020B0400000000000000" pitchFamily="34" charset="-128"/>
                        </a:rPr>
                        <a:t>ブラウザ </a:t>
                      </a:r>
                      <a:r>
                        <a:rPr kumimoji="1" lang="en-US" altLang="ja-JP" sz="1200" b="1" i="0" dirty="0">
                          <a:solidFill>
                            <a:schemeClr val="bg1"/>
                          </a:solidFill>
                          <a:latin typeface="Yu Gothic Medium" panose="020B0400000000000000" pitchFamily="34" charset="-128"/>
                          <a:ea typeface="Yu Gothic Medium" panose="020B0400000000000000" pitchFamily="34" charset="-128"/>
                        </a:rPr>
                        <a:t>※</a:t>
                      </a:r>
                      <a:endParaRPr kumimoji="1" lang="ja-JP" altLang="en-US" sz="1200" b="1" i="0" dirty="0">
                        <a:solidFill>
                          <a:schemeClr val="bg1"/>
                        </a:solidFill>
                        <a:latin typeface="Yu Gothic Medium" panose="020B0400000000000000" pitchFamily="34" charset="-128"/>
                        <a:ea typeface="Yu Gothic Medium" panose="020B0400000000000000" pitchFamily="34" charset="-128"/>
                      </a:endParaRPr>
                    </a:p>
                  </a:txBody>
                  <a:tcPr marL="74295" marR="74295" marT="37148" marB="37148"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00A9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Mac OS</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Google Chrome</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Safari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Windows</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Chrome</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Edge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iOS</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a:t>
                      </a:r>
                      <a:r>
                        <a:rPr kumimoji="1" lang="en-US" altLang="ja-JP" sz="1200" b="1" i="0" dirty="0" err="1">
                          <a:solidFill>
                            <a:schemeClr val="bg2">
                              <a:lumMod val="25000"/>
                            </a:schemeClr>
                          </a:solidFill>
                          <a:latin typeface="Yu Gothic Medium" panose="020B0400000000000000" pitchFamily="34" charset="-128"/>
                          <a:ea typeface="Yu Gothic Medium" panose="020B0400000000000000" pitchFamily="34" charset="-128"/>
                        </a:rPr>
                        <a:t>iPadOS</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Safari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Android</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Google Chrome</a:t>
                      </a:r>
                      <a:endPar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endParaRPr>
                    </a:p>
                  </a:txBody>
                  <a:tcPr marL="74295" marR="74295" marT="37148" marB="37148"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5304041"/>
                  </a:ext>
                </a:extLst>
              </a:tr>
              <a:tr h="4719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dirty="0">
                          <a:solidFill>
                            <a:schemeClr val="bg1"/>
                          </a:solidFill>
                          <a:latin typeface="Yu Gothic Medium" panose="020B0400000000000000" pitchFamily="34" charset="-128"/>
                          <a:ea typeface="Yu Gothic Medium" panose="020B0400000000000000" pitchFamily="34" charset="-128"/>
                        </a:rPr>
                        <a:t>プロセッサおよび</a:t>
                      </a:r>
                      <a:endParaRPr kumimoji="1" lang="en-US" altLang="ja-JP" sz="1200" b="1" i="0" dirty="0">
                        <a:solidFill>
                          <a:schemeClr val="bg1"/>
                        </a:solidFill>
                        <a:latin typeface="Yu Gothic Medium" panose="020B0400000000000000" pitchFamily="34" charset="-128"/>
                        <a:ea typeface="Yu Gothic Medium" panose="020B0400000000000000"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1"/>
                          </a:solidFill>
                          <a:latin typeface="Yu Gothic Medium" panose="020B0400000000000000" pitchFamily="34" charset="-128"/>
                          <a:ea typeface="Yu Gothic Medium" panose="020B0400000000000000" pitchFamily="34" charset="-128"/>
                        </a:rPr>
                        <a:t>RAM</a:t>
                      </a:r>
                      <a:r>
                        <a:rPr kumimoji="1" lang="ja-JP" altLang="en-US" sz="1200" b="1" i="0" dirty="0">
                          <a:solidFill>
                            <a:schemeClr val="bg1"/>
                          </a:solidFill>
                          <a:latin typeface="Yu Gothic Medium" panose="020B0400000000000000" pitchFamily="34" charset="-128"/>
                          <a:ea typeface="Yu Gothic Medium" panose="020B0400000000000000" pitchFamily="34" charset="-128"/>
                        </a:rPr>
                        <a:t>の推奨要件</a:t>
                      </a:r>
                    </a:p>
                  </a:txBody>
                  <a:tcPr marL="74295" marR="74295" marT="37148" marB="37148"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00A9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プロセッサ：デュアルコア</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2Ghz</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以上（</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i3/i5/i7</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または</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AMD</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相当）</a:t>
                      </a:r>
                      <a:endParaRPr kumimoji="1" lang="ja-JP" altLang="en-US" sz="500" b="1" i="0" dirty="0">
                        <a:solidFill>
                          <a:schemeClr val="bg2">
                            <a:lumMod val="25000"/>
                          </a:schemeClr>
                        </a:solidFill>
                        <a:latin typeface="Yu Gothic Medium" panose="020B0400000000000000" pitchFamily="34" charset="-128"/>
                        <a:ea typeface="Yu Gothic Medium"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RAM</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a:t>
                      </a:r>
                      <a:r>
                        <a:rPr kumimoji="1" lang="en-US" altLang="ja-JP" sz="1200" b="1" i="0" dirty="0">
                          <a:solidFill>
                            <a:schemeClr val="bg2">
                              <a:lumMod val="25000"/>
                            </a:schemeClr>
                          </a:solidFill>
                          <a:latin typeface="Yu Gothic Medium" panose="020B0400000000000000" pitchFamily="34" charset="-128"/>
                          <a:ea typeface="Yu Gothic Medium" panose="020B0400000000000000" pitchFamily="34" charset="-128"/>
                        </a:rPr>
                        <a:t>4GB</a:t>
                      </a:r>
                      <a:r>
                        <a:rPr kumimoji="1" lang="ja-JP" altLang="en-US" sz="1200" b="1" i="0" dirty="0">
                          <a:solidFill>
                            <a:schemeClr val="bg2">
                              <a:lumMod val="25000"/>
                            </a:schemeClr>
                          </a:solidFill>
                          <a:latin typeface="Yu Gothic Medium" panose="020B0400000000000000" pitchFamily="34" charset="-128"/>
                          <a:ea typeface="Yu Gothic Medium" panose="020B0400000000000000" pitchFamily="34" charset="-128"/>
                        </a:rPr>
                        <a:t>以上</a:t>
                      </a:r>
                    </a:p>
                  </a:txBody>
                  <a:tcPr marL="74295" marR="74295" marT="37148" marB="37148"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2971776"/>
                  </a:ext>
                </a:extLst>
              </a:tr>
            </a:tbl>
          </a:graphicData>
        </a:graphic>
      </p:graphicFrame>
      <p:sp>
        <p:nvSpPr>
          <p:cNvPr id="10" name="Title 1">
            <a:extLst>
              <a:ext uri="{FF2B5EF4-FFF2-40B4-BE49-F238E27FC236}">
                <a16:creationId xmlns:a16="http://schemas.microsoft.com/office/drawing/2014/main" id="{1474D3F8-CFAD-4029-92F9-61C89487B7FD}"/>
              </a:ext>
            </a:extLst>
          </p:cNvPr>
          <p:cNvSpPr txBox="1">
            <a:spLocks/>
          </p:cNvSpPr>
          <p:nvPr/>
        </p:nvSpPr>
        <p:spPr>
          <a:xfrm>
            <a:off x="343037" y="3971908"/>
            <a:ext cx="1810580" cy="42599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ja-JP" altLang="en-US" sz="1800" b="1" dirty="0">
                <a:solidFill>
                  <a:srgbClr val="00A982"/>
                </a:solidFill>
                <a:latin typeface="Yu Gothic Medium" panose="020B0400000000000000" pitchFamily="34" charset="-128"/>
                <a:ea typeface="Yu Gothic Medium" panose="020B0400000000000000" pitchFamily="34" charset="-128"/>
              </a:rPr>
              <a:t>端末の</a:t>
            </a:r>
            <a:r>
              <a:rPr lang="ja-JP" altLang="en-US" sz="1800" b="1" dirty="0">
                <a:solidFill>
                  <a:srgbClr val="00A982"/>
                </a:solidFill>
                <a:latin typeface="Yu Gothic Medium" panose="020B0400000000000000" pitchFamily="34" charset="-128"/>
                <a:ea typeface="Yu Gothic Medium" panose="020B0400000000000000" pitchFamily="34" charset="-128"/>
              </a:rPr>
              <a:t>利用</a:t>
            </a:r>
            <a:r>
              <a:rPr kumimoji="1" lang="ja-JP" altLang="en-US" sz="1800" b="1" dirty="0">
                <a:solidFill>
                  <a:srgbClr val="00A982"/>
                </a:solidFill>
                <a:latin typeface="Yu Gothic Medium" panose="020B0400000000000000" pitchFamily="34" charset="-128"/>
                <a:ea typeface="Yu Gothic Medium" panose="020B0400000000000000" pitchFamily="34" charset="-128"/>
              </a:rPr>
              <a:t>環境</a:t>
            </a:r>
            <a:endParaRPr kumimoji="1" lang="en-US" altLang="ja-JP" sz="1800" b="1" dirty="0">
              <a:solidFill>
                <a:srgbClr val="00A982"/>
              </a:solidFill>
              <a:latin typeface="Yu Gothic Medium" panose="020B0400000000000000" pitchFamily="34" charset="-128"/>
              <a:ea typeface="Yu Gothic Medium" panose="020B0400000000000000" pitchFamily="34" charset="-128"/>
            </a:endParaRPr>
          </a:p>
        </p:txBody>
      </p:sp>
      <p:sp>
        <p:nvSpPr>
          <p:cNvPr id="16" name="テキスト ボックス 15">
            <a:extLst>
              <a:ext uri="{FF2B5EF4-FFF2-40B4-BE49-F238E27FC236}">
                <a16:creationId xmlns:a16="http://schemas.microsoft.com/office/drawing/2014/main" id="{6DE15214-3E2A-4EF3-9DAE-87A976DDA788}"/>
              </a:ext>
            </a:extLst>
          </p:cNvPr>
          <p:cNvSpPr txBox="1"/>
          <p:nvPr/>
        </p:nvSpPr>
        <p:spPr>
          <a:xfrm>
            <a:off x="6311348" y="6247797"/>
            <a:ext cx="3240156" cy="253916"/>
          </a:xfrm>
          <a:prstGeom prst="rect">
            <a:avLst/>
          </a:prstGeom>
          <a:noFill/>
        </p:spPr>
        <p:txBody>
          <a:bodyPr wrap="square">
            <a:spAutoFit/>
          </a:bodyPr>
          <a:lstStyle/>
          <a:p>
            <a:pPr algn="l" fontAlgn="base"/>
            <a:r>
              <a:rPr lang="en-US" altLang="ja-JP" sz="1050" b="0" i="0" dirty="0">
                <a:solidFill>
                  <a:srgbClr val="414854"/>
                </a:solidFill>
                <a:effectLst/>
                <a:latin typeface="游ゴシック Medium" panose="020B0500000000000000" pitchFamily="50" charset="-128"/>
                <a:ea typeface="游ゴシック Medium" panose="020B0500000000000000" pitchFamily="50" charset="-128"/>
              </a:rPr>
              <a:t>※ </a:t>
            </a:r>
            <a:r>
              <a:rPr lang="ja-JP" altLang="en-US" sz="1050" b="0" i="0" dirty="0">
                <a:solidFill>
                  <a:srgbClr val="414854"/>
                </a:solidFill>
                <a:effectLst/>
                <a:latin typeface="游ゴシック Medium" panose="020B0500000000000000" pitchFamily="50" charset="-128"/>
                <a:ea typeface="游ゴシック Medium" panose="020B0500000000000000" pitchFamily="50" charset="-128"/>
              </a:rPr>
              <a:t>最新バージョンでのご利用を推奨します。  </a:t>
            </a:r>
          </a:p>
        </p:txBody>
      </p:sp>
    </p:spTree>
    <p:extLst>
      <p:ext uri="{BB962C8B-B14F-4D97-AF65-F5344CB8AC3E}">
        <p14:creationId xmlns:p14="http://schemas.microsoft.com/office/powerpoint/2010/main" val="164558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0785292-D840-FD41-BDAD-16173381D478}"/>
              </a:ext>
            </a:extLst>
          </p:cNvPr>
          <p:cNvPicPr>
            <a:picLocks noChangeAspect="1"/>
          </p:cNvPicPr>
          <p:nvPr/>
        </p:nvPicPr>
        <p:blipFill>
          <a:blip r:embed="rId2"/>
          <a:stretch>
            <a:fillRect/>
          </a:stretch>
        </p:blipFill>
        <p:spPr>
          <a:xfrm>
            <a:off x="8951890" y="0"/>
            <a:ext cx="954110" cy="533400"/>
          </a:xfrm>
          <a:prstGeom prst="rect">
            <a:avLst/>
          </a:prstGeom>
        </p:spPr>
      </p:pic>
      <p:sp>
        <p:nvSpPr>
          <p:cNvPr id="2" name="Title 1">
            <a:extLst>
              <a:ext uri="{FF2B5EF4-FFF2-40B4-BE49-F238E27FC236}">
                <a16:creationId xmlns:a16="http://schemas.microsoft.com/office/drawing/2014/main" id="{D39F9AB6-C130-410D-AFE7-47B665E0E105}"/>
              </a:ext>
            </a:extLst>
          </p:cNvPr>
          <p:cNvSpPr txBox="1">
            <a:spLocks/>
          </p:cNvSpPr>
          <p:nvPr/>
        </p:nvSpPr>
        <p:spPr>
          <a:xfrm>
            <a:off x="3284747" y="291294"/>
            <a:ext cx="3703726" cy="42599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ja-JP" altLang="en-US" sz="2400" b="1" dirty="0">
                <a:solidFill>
                  <a:srgbClr val="00A982"/>
                </a:solidFill>
                <a:latin typeface="Yu Gothic Medium" panose="020B0400000000000000" pitchFamily="34" charset="-128"/>
                <a:ea typeface="Yu Gothic Medium" panose="020B0400000000000000" pitchFamily="34" charset="-128"/>
              </a:rPr>
              <a:t>予約から実施までの手順</a:t>
            </a:r>
          </a:p>
        </p:txBody>
      </p:sp>
      <p:sp>
        <p:nvSpPr>
          <p:cNvPr id="3" name="テキスト ボックス 2">
            <a:extLst>
              <a:ext uri="{FF2B5EF4-FFF2-40B4-BE49-F238E27FC236}">
                <a16:creationId xmlns:a16="http://schemas.microsoft.com/office/drawing/2014/main" id="{5DD4DB6C-0E93-4779-A8E4-E85D9BC6D9E5}"/>
              </a:ext>
            </a:extLst>
          </p:cNvPr>
          <p:cNvSpPr txBox="1"/>
          <p:nvPr/>
        </p:nvSpPr>
        <p:spPr>
          <a:xfrm>
            <a:off x="1107975" y="1020269"/>
            <a:ext cx="6369150" cy="307777"/>
          </a:xfrm>
          <a:prstGeom prst="rect">
            <a:avLst/>
          </a:prstGeom>
          <a:noFill/>
        </p:spPr>
        <p:txBody>
          <a:bodyPr wrap="square" rtlCol="0">
            <a:spAutoFit/>
          </a:bodyPr>
          <a:lstStyle/>
          <a:p>
            <a:r>
              <a:rPr lang="ja-JP" altLang="en-US" sz="1400" dirty="0">
                <a:latin typeface="游ゴシック Medium" panose="020B0500000000000000" pitchFamily="50" charset="-128"/>
                <a:ea typeface="游ゴシック Medium" panose="020B0500000000000000" pitchFamily="50" charset="-128"/>
              </a:rPr>
              <a:t>予約</a:t>
            </a:r>
            <a:r>
              <a:rPr lang="en-US" altLang="ja-JP" sz="1400" dirty="0">
                <a:latin typeface="游ゴシック Medium" panose="020B0500000000000000" pitchFamily="50" charset="-128"/>
                <a:ea typeface="游ゴシック Medium" panose="020B0500000000000000" pitchFamily="50" charset="-128"/>
              </a:rPr>
              <a:t>URL</a:t>
            </a:r>
            <a:r>
              <a:rPr lang="ja-JP" altLang="en-US" sz="1400" dirty="0">
                <a:latin typeface="游ゴシック Medium" panose="020B0500000000000000" pitchFamily="50" charset="-128"/>
                <a:ea typeface="游ゴシック Medium" panose="020B0500000000000000" pitchFamily="50" charset="-128"/>
              </a:rPr>
              <a:t>にアクセスし、メールアドレスを入力して送信してください。</a:t>
            </a:r>
            <a:endParaRPr lang="en-US" altLang="ja-JP" sz="1400" dirty="0">
              <a:latin typeface="游ゴシック Medium" panose="020B0500000000000000" pitchFamily="50" charset="-128"/>
              <a:ea typeface="游ゴシック Medium" panose="020B0500000000000000" pitchFamily="50" charset="-128"/>
            </a:endParaRPr>
          </a:p>
        </p:txBody>
      </p:sp>
      <p:sp>
        <p:nvSpPr>
          <p:cNvPr id="4" name="テキスト ボックス 3">
            <a:extLst>
              <a:ext uri="{FF2B5EF4-FFF2-40B4-BE49-F238E27FC236}">
                <a16:creationId xmlns:a16="http://schemas.microsoft.com/office/drawing/2014/main" id="{5875CA5A-C772-4064-904D-636DC9D90736}"/>
              </a:ext>
            </a:extLst>
          </p:cNvPr>
          <p:cNvSpPr txBox="1"/>
          <p:nvPr/>
        </p:nvSpPr>
        <p:spPr>
          <a:xfrm>
            <a:off x="1092622" y="1499503"/>
            <a:ext cx="8399092" cy="523220"/>
          </a:xfrm>
          <a:prstGeom prst="rect">
            <a:avLst/>
          </a:prstGeom>
          <a:noFill/>
        </p:spPr>
        <p:txBody>
          <a:bodyPr wrap="square" rtlCol="0">
            <a:spAutoFit/>
          </a:bodyPr>
          <a:lstStyle/>
          <a:p>
            <a:r>
              <a:rPr kumimoji="1" lang="ja-JP" altLang="en-US" sz="1400" dirty="0">
                <a:latin typeface="游ゴシック Medium" panose="020B0500000000000000" pitchFamily="50" charset="-128"/>
                <a:ea typeface="游ゴシック Medium" panose="020B0500000000000000" pitchFamily="50" charset="-128"/>
              </a:rPr>
              <a:t>入力したアドレス宛に</a:t>
            </a:r>
            <a:r>
              <a:rPr lang="ja-JP" altLang="en-US" sz="1400" dirty="0">
                <a:latin typeface="游ゴシック Medium" panose="020B0500000000000000" pitchFamily="50" charset="-128"/>
                <a:ea typeface="游ゴシック Medium" panose="020B0500000000000000" pitchFamily="50" charset="-128"/>
              </a:rPr>
              <a:t>メールが</a:t>
            </a:r>
            <a:r>
              <a:rPr kumimoji="1" lang="ja-JP" altLang="en-US" sz="1400" dirty="0">
                <a:latin typeface="游ゴシック Medium" panose="020B0500000000000000" pitchFamily="50" charset="-128"/>
                <a:ea typeface="游ゴシック Medium" panose="020B0500000000000000" pitchFamily="50" charset="-128"/>
              </a:rPr>
              <a:t>届きますので、</a:t>
            </a:r>
            <a:endParaRPr kumimoji="1" lang="en-US" altLang="ja-JP" sz="1400" dirty="0">
              <a:latin typeface="游ゴシック Medium" panose="020B0500000000000000" pitchFamily="50" charset="-128"/>
              <a:ea typeface="游ゴシック Medium" panose="020B0500000000000000" pitchFamily="50" charset="-128"/>
            </a:endParaRPr>
          </a:p>
          <a:p>
            <a:r>
              <a:rPr kumimoji="1" lang="ja-JP" altLang="en-US" sz="1400" dirty="0">
                <a:latin typeface="游ゴシック Medium" panose="020B0500000000000000" pitchFamily="50" charset="-128"/>
                <a:ea typeface="游ゴシック Medium" panose="020B0500000000000000" pitchFamily="50" charset="-128"/>
              </a:rPr>
              <a:t>メール内の「予約フォームへ」をクリックします </a:t>
            </a:r>
            <a:endParaRPr kumimoji="1" lang="en-US" altLang="ja-JP" sz="1400" dirty="0">
              <a:latin typeface="游ゴシック Medium" panose="020B0500000000000000" pitchFamily="50" charset="-128"/>
              <a:ea typeface="游ゴシック Medium" panose="020B0500000000000000" pitchFamily="50" charset="-128"/>
            </a:endParaRPr>
          </a:p>
        </p:txBody>
      </p:sp>
      <p:sp>
        <p:nvSpPr>
          <p:cNvPr id="5" name="テキスト ボックス 4">
            <a:extLst>
              <a:ext uri="{FF2B5EF4-FFF2-40B4-BE49-F238E27FC236}">
                <a16:creationId xmlns:a16="http://schemas.microsoft.com/office/drawing/2014/main" id="{8837734F-C74B-42AB-A451-1A3CD39C0C83}"/>
              </a:ext>
            </a:extLst>
          </p:cNvPr>
          <p:cNvSpPr txBox="1"/>
          <p:nvPr/>
        </p:nvSpPr>
        <p:spPr>
          <a:xfrm>
            <a:off x="1107975" y="2155026"/>
            <a:ext cx="8057270" cy="738664"/>
          </a:xfrm>
          <a:prstGeom prst="rect">
            <a:avLst/>
          </a:prstGeom>
          <a:noFill/>
        </p:spPr>
        <p:txBody>
          <a:bodyPr wrap="square" rtlCol="0">
            <a:spAutoFit/>
          </a:bodyPr>
          <a:lstStyle/>
          <a:p>
            <a:r>
              <a:rPr kumimoji="1" lang="ja-JP" altLang="en-US" sz="1400" dirty="0">
                <a:latin typeface="游ゴシック Medium" panose="020B0500000000000000" pitchFamily="50" charset="-128"/>
                <a:ea typeface="游ゴシック Medium" panose="020B0500000000000000" pitchFamily="50" charset="-128"/>
              </a:rPr>
              <a:t>実施希望日時や氏名等の必要事項の記入、保険証や本人証明書等の写真を添付</a:t>
            </a:r>
            <a:r>
              <a:rPr lang="ja-JP" altLang="en-US" sz="1400" dirty="0">
                <a:latin typeface="游ゴシック Medium" panose="020B0500000000000000" pitchFamily="50" charset="-128"/>
                <a:ea typeface="游ゴシック Medium" panose="020B0500000000000000" pitchFamily="50" charset="-128"/>
              </a:rPr>
              <a:t>し</a:t>
            </a:r>
            <a:r>
              <a:rPr kumimoji="1" lang="ja-JP" altLang="en-US" sz="1400" dirty="0">
                <a:latin typeface="游ゴシック Medium" panose="020B0500000000000000" pitchFamily="50" charset="-128"/>
                <a:ea typeface="游ゴシック Medium" panose="020B0500000000000000" pitchFamily="50" charset="-128"/>
              </a:rPr>
              <a:t>送信します。</a:t>
            </a:r>
            <a:endParaRPr kumimoji="1"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カード払いをご希望の場合は、クレジット情報も予約時に入力します。</a:t>
            </a:r>
            <a:endParaRPr lang="en-US" altLang="ja-JP" sz="1400" dirty="0">
              <a:latin typeface="游ゴシック Medium" panose="020B0500000000000000" pitchFamily="50" charset="-128"/>
              <a:ea typeface="游ゴシック Medium" panose="020B0500000000000000" pitchFamily="50" charset="-128"/>
            </a:endParaRPr>
          </a:p>
          <a:p>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実施方法は</a:t>
            </a:r>
            <a:r>
              <a:rPr lang="en-US" altLang="ja-JP" sz="1400" dirty="0">
                <a:latin typeface="游ゴシック Medium" panose="020B0500000000000000" pitchFamily="50" charset="-128"/>
                <a:ea typeface="游ゴシック Medium" panose="020B0500000000000000" pitchFamily="50" charset="-128"/>
              </a:rPr>
              <a:t>『zoom or teams』</a:t>
            </a:r>
            <a:r>
              <a:rPr lang="ja-JP" altLang="en-US" sz="1400" dirty="0">
                <a:latin typeface="游ゴシック Medium" panose="020B0500000000000000" pitchFamily="50" charset="-128"/>
                <a:ea typeface="游ゴシック Medium" panose="020B0500000000000000" pitchFamily="50" charset="-128"/>
              </a:rPr>
              <a:t>を選んでください。</a:t>
            </a:r>
            <a:endParaRPr lang="en-US" altLang="ja-JP" sz="1400" dirty="0">
              <a:latin typeface="游ゴシック Medium" panose="020B0500000000000000" pitchFamily="50" charset="-128"/>
              <a:ea typeface="游ゴシック Medium" panose="020B0500000000000000" pitchFamily="50" charset="-128"/>
            </a:endParaRPr>
          </a:p>
        </p:txBody>
      </p:sp>
      <p:sp>
        <p:nvSpPr>
          <p:cNvPr id="10" name="テキスト ボックス 9">
            <a:extLst>
              <a:ext uri="{FF2B5EF4-FFF2-40B4-BE49-F238E27FC236}">
                <a16:creationId xmlns:a16="http://schemas.microsoft.com/office/drawing/2014/main" id="{E40E0835-362F-41A8-B113-F97BB8B09865}"/>
              </a:ext>
            </a:extLst>
          </p:cNvPr>
          <p:cNvSpPr txBox="1"/>
          <p:nvPr/>
        </p:nvSpPr>
        <p:spPr>
          <a:xfrm>
            <a:off x="1076203" y="3076141"/>
            <a:ext cx="8340139" cy="738664"/>
          </a:xfrm>
          <a:prstGeom prst="rect">
            <a:avLst/>
          </a:prstGeom>
          <a:noFill/>
        </p:spPr>
        <p:txBody>
          <a:bodyPr wrap="square" rtlCol="0">
            <a:spAutoFit/>
          </a:bodyPr>
          <a:lstStyle/>
          <a:p>
            <a:r>
              <a:rPr kumimoji="1" lang="ja-JP" altLang="en-US" sz="1400" dirty="0">
                <a:latin typeface="游ゴシック Medium" panose="020B0500000000000000" pitchFamily="50" charset="-128"/>
                <a:ea typeface="游ゴシック Medium" panose="020B0500000000000000" pitchFamily="50" charset="-128"/>
              </a:rPr>
              <a:t>登録したアドレス宛てに予約完了メールが届きます。</a:t>
            </a:r>
            <a:endParaRPr kumimoji="1"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メール内にビデオ通話開始のボタンがありますので、メールは保存しておいてください。</a:t>
            </a:r>
            <a:endParaRPr lang="en-US" altLang="ja-JP" sz="1400" dirty="0">
              <a:latin typeface="游ゴシック Medium" panose="020B0500000000000000" pitchFamily="50" charset="-128"/>
              <a:ea typeface="游ゴシック Medium" panose="020B0500000000000000" pitchFamily="50" charset="-128"/>
            </a:endParaRPr>
          </a:p>
          <a:p>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ビデオ通話で実施する場合は、事前にアプリのインストールをお願いします。</a:t>
            </a:r>
            <a:endParaRPr lang="en-US" altLang="ja-JP" sz="1400" dirty="0">
              <a:latin typeface="游ゴシック Medium" panose="020B0500000000000000" pitchFamily="50" charset="-128"/>
              <a:ea typeface="游ゴシック Medium" panose="020B0500000000000000" pitchFamily="50" charset="-128"/>
            </a:endParaRPr>
          </a:p>
        </p:txBody>
      </p:sp>
      <p:sp>
        <p:nvSpPr>
          <p:cNvPr id="7" name="テキスト ボックス 6">
            <a:extLst>
              <a:ext uri="{FF2B5EF4-FFF2-40B4-BE49-F238E27FC236}">
                <a16:creationId xmlns:a16="http://schemas.microsoft.com/office/drawing/2014/main" id="{0C98F140-8CF0-4976-9211-B59054B7FC4A}"/>
              </a:ext>
            </a:extLst>
          </p:cNvPr>
          <p:cNvSpPr txBox="1"/>
          <p:nvPr/>
        </p:nvSpPr>
        <p:spPr>
          <a:xfrm>
            <a:off x="1107975" y="4015658"/>
            <a:ext cx="8401451" cy="523220"/>
          </a:xfrm>
          <a:prstGeom prst="rect">
            <a:avLst/>
          </a:prstGeom>
          <a:noFill/>
        </p:spPr>
        <p:txBody>
          <a:bodyPr wrap="square" rtlCol="0">
            <a:spAutoFit/>
          </a:bodyPr>
          <a:lstStyle/>
          <a:p>
            <a:r>
              <a:rPr lang="ja-JP" altLang="en-US" sz="1400" dirty="0">
                <a:latin typeface="游ゴシック Medium" panose="020B0500000000000000" pitchFamily="50" charset="-128"/>
                <a:ea typeface="游ゴシック Medium" panose="020B0500000000000000" pitchFamily="50" charset="-128"/>
              </a:rPr>
              <a:t>開始時間になりましたら、予約完了メール内の</a:t>
            </a:r>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ビデオ通話を開始</a:t>
            </a:r>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をクリックしてお待ちください。</a:t>
            </a:r>
          </a:p>
          <a:p>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お電話の場合は、時間になりましたら当院よりご連絡いたします。</a:t>
            </a:r>
            <a:endParaRPr lang="en-US" altLang="ja-JP" sz="1400" dirty="0">
              <a:latin typeface="游ゴシック Medium" panose="020B0500000000000000" pitchFamily="50" charset="-128"/>
              <a:ea typeface="游ゴシック Medium" panose="020B0500000000000000" pitchFamily="50" charset="-128"/>
            </a:endParaRPr>
          </a:p>
        </p:txBody>
      </p:sp>
      <p:sp>
        <p:nvSpPr>
          <p:cNvPr id="9" name="テキスト ボックス 8">
            <a:extLst>
              <a:ext uri="{FF2B5EF4-FFF2-40B4-BE49-F238E27FC236}">
                <a16:creationId xmlns:a16="http://schemas.microsoft.com/office/drawing/2014/main" id="{62C6A5C7-0FE5-44AB-964A-636A283C915A}"/>
              </a:ext>
            </a:extLst>
          </p:cNvPr>
          <p:cNvSpPr txBox="1"/>
          <p:nvPr/>
        </p:nvSpPr>
        <p:spPr>
          <a:xfrm>
            <a:off x="1088223" y="5379224"/>
            <a:ext cx="7393496" cy="307777"/>
          </a:xfrm>
          <a:prstGeom prst="rect">
            <a:avLst/>
          </a:prstGeom>
          <a:noFill/>
        </p:spPr>
        <p:txBody>
          <a:bodyPr wrap="square" rtlCol="0">
            <a:spAutoFit/>
          </a:bodyPr>
          <a:lstStyle/>
          <a:p>
            <a:r>
              <a:rPr lang="ja-JP" altLang="en-US" sz="1400" dirty="0">
                <a:latin typeface="游ゴシック Medium" panose="020B0500000000000000" pitchFamily="50" charset="-128"/>
                <a:ea typeface="游ゴシック Medium" panose="020B0500000000000000" pitchFamily="50" charset="-128"/>
              </a:rPr>
              <a:t>診療終了後、請求情報を記載したメールをお送りします。</a:t>
            </a:r>
            <a:endParaRPr lang="en-US" altLang="ja-JP" sz="1400" dirty="0">
              <a:latin typeface="游ゴシック Medium" panose="020B0500000000000000" pitchFamily="50" charset="-128"/>
              <a:ea typeface="游ゴシック Medium" panose="020B0500000000000000" pitchFamily="50" charset="-128"/>
            </a:endParaRPr>
          </a:p>
        </p:txBody>
      </p:sp>
      <p:sp>
        <p:nvSpPr>
          <p:cNvPr id="14" name="テキスト ボックス 13">
            <a:extLst>
              <a:ext uri="{FF2B5EF4-FFF2-40B4-BE49-F238E27FC236}">
                <a16:creationId xmlns:a16="http://schemas.microsoft.com/office/drawing/2014/main" id="{3999E24D-4C3B-475A-B156-18E912697893}"/>
              </a:ext>
            </a:extLst>
          </p:cNvPr>
          <p:cNvSpPr txBox="1"/>
          <p:nvPr/>
        </p:nvSpPr>
        <p:spPr>
          <a:xfrm>
            <a:off x="1103761" y="5954594"/>
            <a:ext cx="7393496" cy="307777"/>
          </a:xfrm>
          <a:prstGeom prst="rect">
            <a:avLst/>
          </a:prstGeom>
          <a:noFill/>
        </p:spPr>
        <p:txBody>
          <a:bodyPr wrap="square" rtlCol="0">
            <a:spAutoFit/>
          </a:bodyPr>
          <a:lstStyle/>
          <a:p>
            <a:r>
              <a:rPr lang="ja-JP" altLang="en-US" sz="1400" dirty="0">
                <a:latin typeface="游ゴシック Medium" panose="020B0500000000000000" pitchFamily="50" charset="-128"/>
                <a:ea typeface="游ゴシック Medium" panose="020B0500000000000000" pitchFamily="50" charset="-128"/>
              </a:rPr>
              <a:t>ご希望の方法でお薬をお受け取りください。</a:t>
            </a:r>
            <a:endParaRPr lang="en-US" altLang="ja-JP" sz="1400" dirty="0">
              <a:latin typeface="游ゴシック Medium" panose="020B0500000000000000" pitchFamily="50" charset="-128"/>
              <a:ea typeface="游ゴシック Medium" panose="020B0500000000000000" pitchFamily="50" charset="-128"/>
            </a:endParaRPr>
          </a:p>
        </p:txBody>
      </p:sp>
      <p:sp>
        <p:nvSpPr>
          <p:cNvPr id="16" name="テキスト ボックス 15">
            <a:extLst>
              <a:ext uri="{FF2B5EF4-FFF2-40B4-BE49-F238E27FC236}">
                <a16:creationId xmlns:a16="http://schemas.microsoft.com/office/drawing/2014/main" id="{653B71D3-F87A-461E-97EC-5FDFA85D62FA}"/>
              </a:ext>
            </a:extLst>
          </p:cNvPr>
          <p:cNvSpPr txBox="1"/>
          <p:nvPr/>
        </p:nvSpPr>
        <p:spPr>
          <a:xfrm>
            <a:off x="1107975" y="4803854"/>
            <a:ext cx="7393496" cy="307777"/>
          </a:xfrm>
          <a:prstGeom prst="rect">
            <a:avLst/>
          </a:prstGeom>
          <a:noFill/>
        </p:spPr>
        <p:txBody>
          <a:bodyPr wrap="square" rtlCol="0">
            <a:spAutoFit/>
          </a:bodyPr>
          <a:lstStyle/>
          <a:p>
            <a:r>
              <a:rPr lang="ja-JP" altLang="en-US" sz="1400" dirty="0">
                <a:latin typeface="游ゴシック Medium" panose="020B0500000000000000" pitchFamily="50" charset="-128"/>
                <a:ea typeface="游ゴシック Medium" panose="020B0500000000000000" pitchFamily="50" charset="-128"/>
              </a:rPr>
              <a:t>オンラインにて診察を行います。</a:t>
            </a:r>
            <a:endParaRPr lang="en-US" altLang="ja-JP" sz="1400" dirty="0">
              <a:latin typeface="游ゴシック Medium" panose="020B0500000000000000" pitchFamily="50" charset="-128"/>
              <a:ea typeface="游ゴシック Medium" panose="020B0500000000000000" pitchFamily="50" charset="-128"/>
            </a:endParaRPr>
          </a:p>
        </p:txBody>
      </p:sp>
      <p:pic>
        <p:nvPicPr>
          <p:cNvPr id="6" name="図 5">
            <a:extLst>
              <a:ext uri="{FF2B5EF4-FFF2-40B4-BE49-F238E27FC236}">
                <a16:creationId xmlns:a16="http://schemas.microsoft.com/office/drawing/2014/main" id="{D4D8D70E-2211-4032-9A14-37B728B1347C}"/>
              </a:ext>
            </a:extLst>
          </p:cNvPr>
          <p:cNvPicPr>
            <a:picLocks noChangeAspect="1"/>
          </p:cNvPicPr>
          <p:nvPr/>
        </p:nvPicPr>
        <p:blipFill>
          <a:blip r:embed="rId3"/>
          <a:stretch>
            <a:fillRect/>
          </a:stretch>
        </p:blipFill>
        <p:spPr>
          <a:xfrm>
            <a:off x="749568" y="994327"/>
            <a:ext cx="323116" cy="390178"/>
          </a:xfrm>
          <a:prstGeom prst="rect">
            <a:avLst/>
          </a:prstGeom>
        </p:spPr>
      </p:pic>
      <p:pic>
        <p:nvPicPr>
          <p:cNvPr id="8" name="図 7">
            <a:extLst>
              <a:ext uri="{FF2B5EF4-FFF2-40B4-BE49-F238E27FC236}">
                <a16:creationId xmlns:a16="http://schemas.microsoft.com/office/drawing/2014/main" id="{00AC25C8-955A-4441-8A31-1EDE9C4595BA}"/>
              </a:ext>
            </a:extLst>
          </p:cNvPr>
          <p:cNvPicPr>
            <a:picLocks noChangeAspect="1"/>
          </p:cNvPicPr>
          <p:nvPr/>
        </p:nvPicPr>
        <p:blipFill>
          <a:blip r:embed="rId4"/>
          <a:stretch>
            <a:fillRect/>
          </a:stretch>
        </p:blipFill>
        <p:spPr>
          <a:xfrm>
            <a:off x="751794" y="1486889"/>
            <a:ext cx="323116" cy="377985"/>
          </a:xfrm>
          <a:prstGeom prst="rect">
            <a:avLst/>
          </a:prstGeom>
        </p:spPr>
      </p:pic>
      <p:pic>
        <p:nvPicPr>
          <p:cNvPr id="11" name="図 10">
            <a:extLst>
              <a:ext uri="{FF2B5EF4-FFF2-40B4-BE49-F238E27FC236}">
                <a16:creationId xmlns:a16="http://schemas.microsoft.com/office/drawing/2014/main" id="{3D46A67C-2D72-4D4B-B3E6-A4FE493E6C78}"/>
              </a:ext>
            </a:extLst>
          </p:cNvPr>
          <p:cNvPicPr>
            <a:picLocks noChangeAspect="1"/>
          </p:cNvPicPr>
          <p:nvPr/>
        </p:nvPicPr>
        <p:blipFill>
          <a:blip r:embed="rId5"/>
          <a:stretch>
            <a:fillRect/>
          </a:stretch>
        </p:blipFill>
        <p:spPr>
          <a:xfrm>
            <a:off x="752223" y="2241587"/>
            <a:ext cx="323116" cy="377985"/>
          </a:xfrm>
          <a:prstGeom prst="rect">
            <a:avLst/>
          </a:prstGeom>
        </p:spPr>
      </p:pic>
      <p:pic>
        <p:nvPicPr>
          <p:cNvPr id="12" name="図 11">
            <a:extLst>
              <a:ext uri="{FF2B5EF4-FFF2-40B4-BE49-F238E27FC236}">
                <a16:creationId xmlns:a16="http://schemas.microsoft.com/office/drawing/2014/main" id="{48FE374E-7B3D-41EC-8F20-D2B66F7921BA}"/>
              </a:ext>
            </a:extLst>
          </p:cNvPr>
          <p:cNvPicPr>
            <a:picLocks noChangeAspect="1"/>
          </p:cNvPicPr>
          <p:nvPr/>
        </p:nvPicPr>
        <p:blipFill>
          <a:blip r:embed="rId6"/>
          <a:stretch>
            <a:fillRect/>
          </a:stretch>
        </p:blipFill>
        <p:spPr>
          <a:xfrm>
            <a:off x="749568" y="3120393"/>
            <a:ext cx="323116" cy="377985"/>
          </a:xfrm>
          <a:prstGeom prst="rect">
            <a:avLst/>
          </a:prstGeom>
        </p:spPr>
      </p:pic>
      <p:pic>
        <p:nvPicPr>
          <p:cNvPr id="13" name="図 12">
            <a:extLst>
              <a:ext uri="{FF2B5EF4-FFF2-40B4-BE49-F238E27FC236}">
                <a16:creationId xmlns:a16="http://schemas.microsoft.com/office/drawing/2014/main" id="{08ACAA29-9D34-4F40-863F-D665BFB2B1F7}"/>
              </a:ext>
            </a:extLst>
          </p:cNvPr>
          <p:cNvPicPr>
            <a:picLocks noChangeAspect="1"/>
          </p:cNvPicPr>
          <p:nvPr/>
        </p:nvPicPr>
        <p:blipFill>
          <a:blip r:embed="rId7"/>
          <a:stretch>
            <a:fillRect/>
          </a:stretch>
        </p:blipFill>
        <p:spPr>
          <a:xfrm>
            <a:off x="748796" y="4024075"/>
            <a:ext cx="323116" cy="377985"/>
          </a:xfrm>
          <a:prstGeom prst="rect">
            <a:avLst/>
          </a:prstGeom>
        </p:spPr>
      </p:pic>
      <p:pic>
        <p:nvPicPr>
          <p:cNvPr id="15" name="図 14">
            <a:extLst>
              <a:ext uri="{FF2B5EF4-FFF2-40B4-BE49-F238E27FC236}">
                <a16:creationId xmlns:a16="http://schemas.microsoft.com/office/drawing/2014/main" id="{9E84E688-1AA1-458B-9CC3-1F6E48FA8E5A}"/>
              </a:ext>
            </a:extLst>
          </p:cNvPr>
          <p:cNvPicPr>
            <a:picLocks noChangeAspect="1"/>
          </p:cNvPicPr>
          <p:nvPr/>
        </p:nvPicPr>
        <p:blipFill>
          <a:blip r:embed="rId8"/>
          <a:stretch>
            <a:fillRect/>
          </a:stretch>
        </p:blipFill>
        <p:spPr>
          <a:xfrm>
            <a:off x="753087" y="4798346"/>
            <a:ext cx="323116" cy="384081"/>
          </a:xfrm>
          <a:prstGeom prst="rect">
            <a:avLst/>
          </a:prstGeom>
        </p:spPr>
      </p:pic>
      <p:pic>
        <p:nvPicPr>
          <p:cNvPr id="17" name="図 16">
            <a:extLst>
              <a:ext uri="{FF2B5EF4-FFF2-40B4-BE49-F238E27FC236}">
                <a16:creationId xmlns:a16="http://schemas.microsoft.com/office/drawing/2014/main" id="{33CEDFE8-3DC1-4E88-8436-4472E9D48966}"/>
              </a:ext>
            </a:extLst>
          </p:cNvPr>
          <p:cNvPicPr>
            <a:picLocks noChangeAspect="1"/>
          </p:cNvPicPr>
          <p:nvPr/>
        </p:nvPicPr>
        <p:blipFill>
          <a:blip r:embed="rId9"/>
          <a:stretch>
            <a:fillRect/>
          </a:stretch>
        </p:blipFill>
        <p:spPr>
          <a:xfrm>
            <a:off x="749568" y="5409078"/>
            <a:ext cx="323116" cy="384081"/>
          </a:xfrm>
          <a:prstGeom prst="rect">
            <a:avLst/>
          </a:prstGeom>
        </p:spPr>
      </p:pic>
      <p:pic>
        <p:nvPicPr>
          <p:cNvPr id="18" name="図 17">
            <a:extLst>
              <a:ext uri="{FF2B5EF4-FFF2-40B4-BE49-F238E27FC236}">
                <a16:creationId xmlns:a16="http://schemas.microsoft.com/office/drawing/2014/main" id="{90A7FD51-0E28-4920-96CA-740B0B6FAC89}"/>
              </a:ext>
            </a:extLst>
          </p:cNvPr>
          <p:cNvPicPr>
            <a:picLocks noChangeAspect="1"/>
          </p:cNvPicPr>
          <p:nvPr/>
        </p:nvPicPr>
        <p:blipFill>
          <a:blip r:embed="rId10"/>
          <a:stretch>
            <a:fillRect/>
          </a:stretch>
        </p:blipFill>
        <p:spPr>
          <a:xfrm>
            <a:off x="749568" y="5989655"/>
            <a:ext cx="323116" cy="384081"/>
          </a:xfrm>
          <a:prstGeom prst="rect">
            <a:avLst/>
          </a:prstGeom>
        </p:spPr>
      </p:pic>
      <p:pic>
        <p:nvPicPr>
          <p:cNvPr id="19" name="図 18">
            <a:extLst>
              <a:ext uri="{FF2B5EF4-FFF2-40B4-BE49-F238E27FC236}">
                <a16:creationId xmlns:a16="http://schemas.microsoft.com/office/drawing/2014/main" id="{9B8A4E77-4462-4D65-A5E2-CCE901326CAF}"/>
              </a:ext>
            </a:extLst>
          </p:cNvPr>
          <p:cNvPicPr>
            <a:picLocks noChangeAspect="1"/>
          </p:cNvPicPr>
          <p:nvPr/>
        </p:nvPicPr>
        <p:blipFill>
          <a:blip r:embed="rId11"/>
          <a:stretch>
            <a:fillRect/>
          </a:stretch>
        </p:blipFill>
        <p:spPr>
          <a:xfrm>
            <a:off x="8004487" y="608633"/>
            <a:ext cx="1504939" cy="1421442"/>
          </a:xfrm>
          <a:prstGeom prst="rect">
            <a:avLst/>
          </a:prstGeom>
        </p:spPr>
      </p:pic>
    </p:spTree>
    <p:extLst>
      <p:ext uri="{BB962C8B-B14F-4D97-AF65-F5344CB8AC3E}">
        <p14:creationId xmlns:p14="http://schemas.microsoft.com/office/powerpoint/2010/main" val="24060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0785292-D840-FD41-BDAD-16173381D478}"/>
              </a:ext>
            </a:extLst>
          </p:cNvPr>
          <p:cNvPicPr>
            <a:picLocks noChangeAspect="1"/>
          </p:cNvPicPr>
          <p:nvPr/>
        </p:nvPicPr>
        <p:blipFill>
          <a:blip r:embed="rId2"/>
          <a:stretch>
            <a:fillRect/>
          </a:stretch>
        </p:blipFill>
        <p:spPr>
          <a:xfrm>
            <a:off x="8951890" y="0"/>
            <a:ext cx="954110" cy="533400"/>
          </a:xfrm>
          <a:prstGeom prst="rect">
            <a:avLst/>
          </a:prstGeom>
        </p:spPr>
      </p:pic>
      <p:sp>
        <p:nvSpPr>
          <p:cNvPr id="2" name="Title 1">
            <a:extLst>
              <a:ext uri="{FF2B5EF4-FFF2-40B4-BE49-F238E27FC236}">
                <a16:creationId xmlns:a16="http://schemas.microsoft.com/office/drawing/2014/main" id="{D39F9AB6-C130-410D-AFE7-47B665E0E105}"/>
              </a:ext>
            </a:extLst>
          </p:cNvPr>
          <p:cNvSpPr txBox="1">
            <a:spLocks/>
          </p:cNvSpPr>
          <p:nvPr/>
        </p:nvSpPr>
        <p:spPr>
          <a:xfrm>
            <a:off x="1603782" y="342593"/>
            <a:ext cx="6312054" cy="42599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ja-JP" altLang="en-US" sz="2400" b="1" dirty="0">
                <a:solidFill>
                  <a:srgbClr val="00A982"/>
                </a:solidFill>
                <a:latin typeface="Yu Gothic Medium" panose="020B0400000000000000" pitchFamily="34" charset="-128"/>
                <a:ea typeface="Yu Gothic Medium" panose="020B0400000000000000" pitchFamily="34" charset="-128"/>
              </a:rPr>
              <a:t>予約から実施までの手順</a:t>
            </a:r>
            <a:r>
              <a:rPr kumimoji="1" lang="ja-JP" altLang="en-US" sz="1800" b="1" dirty="0">
                <a:solidFill>
                  <a:srgbClr val="00A982"/>
                </a:solidFill>
                <a:latin typeface="Yu Gothic Medium" panose="020B0400000000000000" pitchFamily="34" charset="-128"/>
                <a:ea typeface="Yu Gothic Medium" panose="020B0400000000000000" pitchFamily="34" charset="-128"/>
              </a:rPr>
              <a:t>（</a:t>
            </a:r>
            <a:r>
              <a:rPr kumimoji="1" lang="en-US" altLang="ja-JP" sz="1800" b="1" dirty="0">
                <a:solidFill>
                  <a:srgbClr val="00A982"/>
                </a:solidFill>
                <a:latin typeface="Yu Gothic Medium" panose="020B0400000000000000" pitchFamily="34" charset="-128"/>
                <a:ea typeface="Yu Gothic Medium" panose="020B0400000000000000" pitchFamily="34" charset="-128"/>
              </a:rPr>
              <a:t>SMS</a:t>
            </a:r>
            <a:r>
              <a:rPr kumimoji="1" lang="ja-JP" altLang="en-US" sz="1800" b="1" dirty="0">
                <a:solidFill>
                  <a:srgbClr val="00A982"/>
                </a:solidFill>
                <a:latin typeface="Yu Gothic Medium" panose="020B0400000000000000" pitchFamily="34" charset="-128"/>
                <a:ea typeface="Yu Gothic Medium" panose="020B0400000000000000" pitchFamily="34" charset="-128"/>
              </a:rPr>
              <a:t>機能を使用します）</a:t>
            </a:r>
            <a:endParaRPr kumimoji="1" lang="ja-JP" altLang="en-US" sz="2400" b="1" dirty="0">
              <a:solidFill>
                <a:srgbClr val="00A982"/>
              </a:solidFill>
              <a:latin typeface="Yu Gothic Medium" panose="020B0400000000000000" pitchFamily="34" charset="-128"/>
              <a:ea typeface="Yu Gothic Medium" panose="020B0400000000000000" pitchFamily="34" charset="-128"/>
            </a:endParaRPr>
          </a:p>
        </p:txBody>
      </p:sp>
      <p:sp>
        <p:nvSpPr>
          <p:cNvPr id="3" name="テキスト ボックス 2">
            <a:extLst>
              <a:ext uri="{FF2B5EF4-FFF2-40B4-BE49-F238E27FC236}">
                <a16:creationId xmlns:a16="http://schemas.microsoft.com/office/drawing/2014/main" id="{5DD4DB6C-0E93-4779-A8E4-E85D9BC6D9E5}"/>
              </a:ext>
            </a:extLst>
          </p:cNvPr>
          <p:cNvSpPr txBox="1"/>
          <p:nvPr/>
        </p:nvSpPr>
        <p:spPr>
          <a:xfrm>
            <a:off x="1107975" y="1486890"/>
            <a:ext cx="7843915" cy="523220"/>
          </a:xfrm>
          <a:prstGeom prst="rect">
            <a:avLst/>
          </a:prstGeom>
          <a:noFill/>
        </p:spPr>
        <p:txBody>
          <a:bodyPr wrap="square" rtlCol="0">
            <a:spAutoFit/>
          </a:bodyPr>
          <a:lstStyle/>
          <a:p>
            <a:r>
              <a:rPr lang="en-US" altLang="ja-JP" sz="1400" dirty="0">
                <a:latin typeface="游ゴシック Medium" panose="020B0500000000000000" pitchFamily="50" charset="-128"/>
                <a:ea typeface="游ゴシック Medium" panose="020B0500000000000000" pitchFamily="50" charset="-128"/>
              </a:rPr>
              <a:t>SMS</a:t>
            </a:r>
            <a:r>
              <a:rPr lang="ja-JP" altLang="en-US" sz="1400" dirty="0">
                <a:latin typeface="游ゴシック Medium" panose="020B0500000000000000" pitchFamily="50" charset="-128"/>
                <a:ea typeface="游ゴシック Medium" panose="020B0500000000000000" pitchFamily="50" charset="-128"/>
              </a:rPr>
              <a:t>に記載されている予約</a:t>
            </a:r>
            <a:r>
              <a:rPr lang="en-US" altLang="ja-JP" sz="1400" dirty="0">
                <a:latin typeface="游ゴシック Medium" panose="020B0500000000000000" pitchFamily="50" charset="-128"/>
                <a:ea typeface="游ゴシック Medium" panose="020B0500000000000000" pitchFamily="50" charset="-128"/>
              </a:rPr>
              <a:t>URL</a:t>
            </a:r>
            <a:r>
              <a:rPr lang="ja-JP" altLang="en-US" sz="1400" dirty="0">
                <a:latin typeface="游ゴシック Medium" panose="020B0500000000000000" pitchFamily="50" charset="-128"/>
                <a:ea typeface="游ゴシック Medium" panose="020B0500000000000000" pitchFamily="50" charset="-128"/>
              </a:rPr>
              <a:t>にアクセスし、</a:t>
            </a:r>
            <a:endParaRPr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メールアドレスを入力して送信して下さい。</a:t>
            </a:r>
            <a:endParaRPr lang="en-US" altLang="ja-JP" sz="1400" dirty="0">
              <a:latin typeface="游ゴシック Medium" panose="020B0500000000000000" pitchFamily="50" charset="-128"/>
              <a:ea typeface="游ゴシック Medium" panose="020B0500000000000000" pitchFamily="50" charset="-128"/>
            </a:endParaRPr>
          </a:p>
        </p:txBody>
      </p:sp>
      <p:sp>
        <p:nvSpPr>
          <p:cNvPr id="4" name="テキスト ボックス 3">
            <a:extLst>
              <a:ext uri="{FF2B5EF4-FFF2-40B4-BE49-F238E27FC236}">
                <a16:creationId xmlns:a16="http://schemas.microsoft.com/office/drawing/2014/main" id="{5875CA5A-C772-4064-904D-636DC9D90736}"/>
              </a:ext>
            </a:extLst>
          </p:cNvPr>
          <p:cNvSpPr txBox="1"/>
          <p:nvPr/>
        </p:nvSpPr>
        <p:spPr>
          <a:xfrm>
            <a:off x="1107975" y="2050290"/>
            <a:ext cx="8399092" cy="523220"/>
          </a:xfrm>
          <a:prstGeom prst="rect">
            <a:avLst/>
          </a:prstGeom>
          <a:noFill/>
        </p:spPr>
        <p:txBody>
          <a:bodyPr wrap="square" rtlCol="0">
            <a:spAutoFit/>
          </a:bodyPr>
          <a:lstStyle/>
          <a:p>
            <a:r>
              <a:rPr kumimoji="1" lang="ja-JP" altLang="en-US" sz="1400" dirty="0">
                <a:latin typeface="游ゴシック Medium" panose="020B0500000000000000" pitchFamily="50" charset="-128"/>
                <a:ea typeface="游ゴシック Medium" panose="020B0500000000000000" pitchFamily="50" charset="-128"/>
              </a:rPr>
              <a:t>入力したアドレス宛に</a:t>
            </a:r>
            <a:r>
              <a:rPr lang="ja-JP" altLang="en-US" sz="1400" dirty="0">
                <a:latin typeface="游ゴシック Medium" panose="020B0500000000000000" pitchFamily="50" charset="-128"/>
                <a:ea typeface="游ゴシック Medium" panose="020B0500000000000000" pitchFamily="50" charset="-128"/>
              </a:rPr>
              <a:t>メールが</a:t>
            </a:r>
            <a:r>
              <a:rPr kumimoji="1" lang="ja-JP" altLang="en-US" sz="1400" dirty="0">
                <a:latin typeface="游ゴシック Medium" panose="020B0500000000000000" pitchFamily="50" charset="-128"/>
                <a:ea typeface="游ゴシック Medium" panose="020B0500000000000000" pitchFamily="50" charset="-128"/>
              </a:rPr>
              <a:t>届きますので、</a:t>
            </a:r>
            <a:endParaRPr kumimoji="1" lang="en-US" altLang="ja-JP" sz="1400" dirty="0">
              <a:latin typeface="游ゴシック Medium" panose="020B0500000000000000" pitchFamily="50" charset="-128"/>
              <a:ea typeface="游ゴシック Medium" panose="020B0500000000000000" pitchFamily="50" charset="-128"/>
            </a:endParaRPr>
          </a:p>
          <a:p>
            <a:r>
              <a:rPr kumimoji="1" lang="ja-JP" altLang="en-US" sz="1400" dirty="0">
                <a:latin typeface="游ゴシック Medium" panose="020B0500000000000000" pitchFamily="50" charset="-128"/>
                <a:ea typeface="游ゴシック Medium" panose="020B0500000000000000" pitchFamily="50" charset="-128"/>
              </a:rPr>
              <a:t>メール内の「予約フォームへ」をクリックします </a:t>
            </a:r>
            <a:endParaRPr kumimoji="1" lang="en-US" altLang="ja-JP" sz="1400" dirty="0">
              <a:latin typeface="游ゴシック Medium" panose="020B0500000000000000" pitchFamily="50" charset="-128"/>
              <a:ea typeface="游ゴシック Medium" panose="020B0500000000000000" pitchFamily="50" charset="-128"/>
            </a:endParaRPr>
          </a:p>
        </p:txBody>
      </p:sp>
      <p:sp>
        <p:nvSpPr>
          <p:cNvPr id="5" name="テキスト ボックス 4">
            <a:extLst>
              <a:ext uri="{FF2B5EF4-FFF2-40B4-BE49-F238E27FC236}">
                <a16:creationId xmlns:a16="http://schemas.microsoft.com/office/drawing/2014/main" id="{8837734F-C74B-42AB-A451-1A3CD39C0C83}"/>
              </a:ext>
            </a:extLst>
          </p:cNvPr>
          <p:cNvSpPr txBox="1"/>
          <p:nvPr/>
        </p:nvSpPr>
        <p:spPr>
          <a:xfrm>
            <a:off x="1094327" y="2678285"/>
            <a:ext cx="8057270" cy="738664"/>
          </a:xfrm>
          <a:prstGeom prst="rect">
            <a:avLst/>
          </a:prstGeom>
          <a:noFill/>
        </p:spPr>
        <p:txBody>
          <a:bodyPr wrap="square" rtlCol="0">
            <a:spAutoFit/>
          </a:bodyPr>
          <a:lstStyle/>
          <a:p>
            <a:r>
              <a:rPr kumimoji="1" lang="ja-JP" altLang="en-US" sz="1400" dirty="0">
                <a:latin typeface="游ゴシック Medium" panose="020B0500000000000000" pitchFamily="50" charset="-128"/>
                <a:ea typeface="游ゴシック Medium" panose="020B0500000000000000" pitchFamily="50" charset="-128"/>
              </a:rPr>
              <a:t>実施希望日時や氏名等の必要事項の記入、保険証や本人証明書等の写真を添付</a:t>
            </a:r>
            <a:r>
              <a:rPr lang="ja-JP" altLang="en-US" sz="1400" dirty="0">
                <a:latin typeface="游ゴシック Medium" panose="020B0500000000000000" pitchFamily="50" charset="-128"/>
                <a:ea typeface="游ゴシック Medium" panose="020B0500000000000000" pitchFamily="50" charset="-128"/>
              </a:rPr>
              <a:t>し</a:t>
            </a:r>
            <a:r>
              <a:rPr kumimoji="1" lang="ja-JP" altLang="en-US" sz="1400" dirty="0">
                <a:latin typeface="游ゴシック Medium" panose="020B0500000000000000" pitchFamily="50" charset="-128"/>
                <a:ea typeface="游ゴシック Medium" panose="020B0500000000000000" pitchFamily="50" charset="-128"/>
              </a:rPr>
              <a:t>送信します。</a:t>
            </a:r>
            <a:endParaRPr kumimoji="1"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カード払いをご希望の場合は、クレジット情報も予約時に入力します。</a:t>
            </a:r>
            <a:endParaRPr lang="en-US" altLang="ja-JP" sz="1400" dirty="0">
              <a:latin typeface="游ゴシック Medium" panose="020B0500000000000000" pitchFamily="50" charset="-128"/>
              <a:ea typeface="游ゴシック Medium" panose="020B0500000000000000" pitchFamily="50" charset="-128"/>
            </a:endParaRPr>
          </a:p>
          <a:p>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実施方法は</a:t>
            </a:r>
            <a:r>
              <a:rPr lang="en-US" altLang="ja-JP" sz="1400" dirty="0">
                <a:latin typeface="游ゴシック Medium" panose="020B0500000000000000" pitchFamily="50" charset="-128"/>
                <a:ea typeface="游ゴシック Medium" panose="020B0500000000000000" pitchFamily="50" charset="-128"/>
              </a:rPr>
              <a:t>『zoom or teams』</a:t>
            </a:r>
            <a:r>
              <a:rPr lang="ja-JP" altLang="en-US" sz="1400" dirty="0">
                <a:latin typeface="游ゴシック Medium" panose="020B0500000000000000" pitchFamily="50" charset="-128"/>
                <a:ea typeface="游ゴシック Medium" panose="020B0500000000000000" pitchFamily="50" charset="-128"/>
              </a:rPr>
              <a:t>を選んでください。</a:t>
            </a:r>
            <a:endParaRPr lang="en-US" altLang="ja-JP" sz="1400" dirty="0">
              <a:latin typeface="游ゴシック Medium" panose="020B0500000000000000" pitchFamily="50" charset="-128"/>
              <a:ea typeface="游ゴシック Medium" panose="020B0500000000000000" pitchFamily="50" charset="-128"/>
            </a:endParaRPr>
          </a:p>
        </p:txBody>
      </p:sp>
      <p:sp>
        <p:nvSpPr>
          <p:cNvPr id="10" name="テキスト ボックス 9">
            <a:extLst>
              <a:ext uri="{FF2B5EF4-FFF2-40B4-BE49-F238E27FC236}">
                <a16:creationId xmlns:a16="http://schemas.microsoft.com/office/drawing/2014/main" id="{E40E0835-362F-41A8-B113-F97BB8B09865}"/>
              </a:ext>
            </a:extLst>
          </p:cNvPr>
          <p:cNvSpPr txBox="1"/>
          <p:nvPr/>
        </p:nvSpPr>
        <p:spPr>
          <a:xfrm>
            <a:off x="1088223" y="3533775"/>
            <a:ext cx="7344268" cy="738664"/>
          </a:xfrm>
          <a:prstGeom prst="rect">
            <a:avLst/>
          </a:prstGeom>
          <a:noFill/>
        </p:spPr>
        <p:txBody>
          <a:bodyPr wrap="square" rtlCol="0">
            <a:spAutoFit/>
          </a:bodyPr>
          <a:lstStyle/>
          <a:p>
            <a:r>
              <a:rPr kumimoji="1" lang="ja-JP" altLang="en-US" sz="1400" dirty="0">
                <a:latin typeface="游ゴシック Medium" panose="020B0500000000000000" pitchFamily="50" charset="-128"/>
                <a:ea typeface="游ゴシック Medium" panose="020B0500000000000000" pitchFamily="50" charset="-128"/>
              </a:rPr>
              <a:t>登録したアドレス宛てに予約完了メールが届きます。</a:t>
            </a:r>
            <a:endParaRPr kumimoji="1"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メール内にビデオ通話開始のボタンがありますので、メールは保存しておいてください。</a:t>
            </a:r>
            <a:endParaRPr lang="en-US" altLang="ja-JP" sz="1400" dirty="0">
              <a:latin typeface="游ゴシック Medium" panose="020B0500000000000000" pitchFamily="50" charset="-128"/>
              <a:ea typeface="游ゴシック Medium" panose="020B0500000000000000" pitchFamily="50" charset="-128"/>
            </a:endParaRPr>
          </a:p>
          <a:p>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ビデオ通話で実施する場合は、事前にアプリのインストールをお願いします。</a:t>
            </a:r>
            <a:endParaRPr lang="en-US" altLang="ja-JP" sz="1400" dirty="0">
              <a:latin typeface="游ゴシック Medium" panose="020B0500000000000000" pitchFamily="50" charset="-128"/>
              <a:ea typeface="游ゴシック Medium" panose="020B0500000000000000" pitchFamily="50" charset="-128"/>
            </a:endParaRPr>
          </a:p>
        </p:txBody>
      </p:sp>
      <p:sp>
        <p:nvSpPr>
          <p:cNvPr id="7" name="テキスト ボックス 6">
            <a:extLst>
              <a:ext uri="{FF2B5EF4-FFF2-40B4-BE49-F238E27FC236}">
                <a16:creationId xmlns:a16="http://schemas.microsoft.com/office/drawing/2014/main" id="{0C98F140-8CF0-4976-9211-B59054B7FC4A}"/>
              </a:ext>
            </a:extLst>
          </p:cNvPr>
          <p:cNvSpPr txBox="1"/>
          <p:nvPr/>
        </p:nvSpPr>
        <p:spPr>
          <a:xfrm>
            <a:off x="1088223" y="4411075"/>
            <a:ext cx="8512977" cy="523220"/>
          </a:xfrm>
          <a:prstGeom prst="rect">
            <a:avLst/>
          </a:prstGeom>
          <a:noFill/>
        </p:spPr>
        <p:txBody>
          <a:bodyPr wrap="square" rtlCol="0">
            <a:spAutoFit/>
          </a:bodyPr>
          <a:lstStyle/>
          <a:p>
            <a:r>
              <a:rPr lang="ja-JP" altLang="en-US" sz="1400" dirty="0">
                <a:latin typeface="游ゴシック Medium" panose="020B0500000000000000" pitchFamily="50" charset="-128"/>
                <a:ea typeface="游ゴシック Medium" panose="020B0500000000000000" pitchFamily="50" charset="-128"/>
              </a:rPr>
              <a:t>開始時間になりましたら、予約完了メール内の</a:t>
            </a:r>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ビデオ通話を開始</a:t>
            </a:r>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をクリックしてお待ちください。</a:t>
            </a:r>
          </a:p>
          <a:p>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お電話の場合は、時間になりましたら当院よりご連絡いたします。</a:t>
            </a:r>
            <a:endParaRPr lang="en-US" altLang="ja-JP" sz="1400" dirty="0">
              <a:latin typeface="游ゴシック Medium" panose="020B0500000000000000" pitchFamily="50" charset="-128"/>
              <a:ea typeface="游ゴシック Medium" panose="020B0500000000000000" pitchFamily="50" charset="-128"/>
            </a:endParaRPr>
          </a:p>
        </p:txBody>
      </p:sp>
      <p:sp>
        <p:nvSpPr>
          <p:cNvPr id="9" name="テキスト ボックス 8">
            <a:extLst>
              <a:ext uri="{FF2B5EF4-FFF2-40B4-BE49-F238E27FC236}">
                <a16:creationId xmlns:a16="http://schemas.microsoft.com/office/drawing/2014/main" id="{62C6A5C7-0FE5-44AB-964A-636A283C915A}"/>
              </a:ext>
            </a:extLst>
          </p:cNvPr>
          <p:cNvSpPr txBox="1"/>
          <p:nvPr/>
        </p:nvSpPr>
        <p:spPr>
          <a:xfrm>
            <a:off x="1123048" y="5632475"/>
            <a:ext cx="7393496" cy="307777"/>
          </a:xfrm>
          <a:prstGeom prst="rect">
            <a:avLst/>
          </a:prstGeom>
          <a:noFill/>
        </p:spPr>
        <p:txBody>
          <a:bodyPr wrap="square" rtlCol="0">
            <a:spAutoFit/>
          </a:bodyPr>
          <a:lstStyle/>
          <a:p>
            <a:r>
              <a:rPr lang="ja-JP" altLang="en-US" sz="1400" dirty="0">
                <a:latin typeface="游ゴシック Medium" panose="020B0500000000000000" pitchFamily="50" charset="-128"/>
                <a:ea typeface="游ゴシック Medium" panose="020B0500000000000000" pitchFamily="50" charset="-128"/>
              </a:rPr>
              <a:t>診療終了後、請求情報を記載したメールをお送りします。</a:t>
            </a:r>
            <a:endParaRPr lang="en-US" altLang="ja-JP" sz="1400" dirty="0">
              <a:latin typeface="游ゴシック Medium" panose="020B0500000000000000" pitchFamily="50" charset="-128"/>
              <a:ea typeface="游ゴシック Medium" panose="020B0500000000000000" pitchFamily="50" charset="-128"/>
            </a:endParaRPr>
          </a:p>
        </p:txBody>
      </p:sp>
      <p:sp>
        <p:nvSpPr>
          <p:cNvPr id="14" name="テキスト ボックス 13">
            <a:extLst>
              <a:ext uri="{FF2B5EF4-FFF2-40B4-BE49-F238E27FC236}">
                <a16:creationId xmlns:a16="http://schemas.microsoft.com/office/drawing/2014/main" id="{3999E24D-4C3B-475A-B156-18E912697893}"/>
              </a:ext>
            </a:extLst>
          </p:cNvPr>
          <p:cNvSpPr txBox="1"/>
          <p:nvPr/>
        </p:nvSpPr>
        <p:spPr>
          <a:xfrm>
            <a:off x="1107975" y="6158773"/>
            <a:ext cx="7393496" cy="307777"/>
          </a:xfrm>
          <a:prstGeom prst="rect">
            <a:avLst/>
          </a:prstGeom>
          <a:noFill/>
        </p:spPr>
        <p:txBody>
          <a:bodyPr wrap="square" rtlCol="0">
            <a:spAutoFit/>
          </a:bodyPr>
          <a:lstStyle/>
          <a:p>
            <a:r>
              <a:rPr lang="ja-JP" altLang="en-US" sz="1400" dirty="0">
                <a:latin typeface="游ゴシック Medium" panose="020B0500000000000000" pitchFamily="50" charset="-128"/>
                <a:ea typeface="游ゴシック Medium" panose="020B0500000000000000" pitchFamily="50" charset="-128"/>
              </a:rPr>
              <a:t>ご希望の方法でお薬をお受け取りください。</a:t>
            </a:r>
            <a:endParaRPr lang="en-US" altLang="ja-JP" sz="1400" dirty="0">
              <a:latin typeface="游ゴシック Medium" panose="020B0500000000000000" pitchFamily="50" charset="-128"/>
              <a:ea typeface="游ゴシック Medium" panose="020B0500000000000000" pitchFamily="50" charset="-128"/>
            </a:endParaRPr>
          </a:p>
        </p:txBody>
      </p:sp>
      <p:sp>
        <p:nvSpPr>
          <p:cNvPr id="16" name="テキスト ボックス 15">
            <a:extLst>
              <a:ext uri="{FF2B5EF4-FFF2-40B4-BE49-F238E27FC236}">
                <a16:creationId xmlns:a16="http://schemas.microsoft.com/office/drawing/2014/main" id="{653B71D3-F87A-461E-97EC-5FDFA85D62FA}"/>
              </a:ext>
            </a:extLst>
          </p:cNvPr>
          <p:cNvSpPr txBox="1"/>
          <p:nvPr/>
        </p:nvSpPr>
        <p:spPr>
          <a:xfrm>
            <a:off x="1123048" y="5108003"/>
            <a:ext cx="7393496" cy="307777"/>
          </a:xfrm>
          <a:prstGeom prst="rect">
            <a:avLst/>
          </a:prstGeom>
          <a:noFill/>
        </p:spPr>
        <p:txBody>
          <a:bodyPr wrap="square" rtlCol="0">
            <a:spAutoFit/>
          </a:bodyPr>
          <a:lstStyle/>
          <a:p>
            <a:r>
              <a:rPr lang="ja-JP" altLang="en-US" sz="1400" dirty="0">
                <a:latin typeface="游ゴシック Medium" panose="020B0500000000000000" pitchFamily="50" charset="-128"/>
                <a:ea typeface="游ゴシック Medium" panose="020B0500000000000000" pitchFamily="50" charset="-128"/>
              </a:rPr>
              <a:t>オンラインにて診察を行います。</a:t>
            </a:r>
            <a:endParaRPr lang="en-US" altLang="ja-JP" sz="1400" dirty="0">
              <a:latin typeface="游ゴシック Medium" panose="020B0500000000000000" pitchFamily="50" charset="-128"/>
              <a:ea typeface="游ゴシック Medium" panose="020B0500000000000000" pitchFamily="50" charset="-128"/>
            </a:endParaRPr>
          </a:p>
        </p:txBody>
      </p:sp>
      <p:sp>
        <p:nvSpPr>
          <p:cNvPr id="6" name="テキスト ボックス 5">
            <a:extLst>
              <a:ext uri="{FF2B5EF4-FFF2-40B4-BE49-F238E27FC236}">
                <a16:creationId xmlns:a16="http://schemas.microsoft.com/office/drawing/2014/main" id="{1D626A11-F20A-409B-8AF7-4DF43DB90D6B}"/>
              </a:ext>
            </a:extLst>
          </p:cNvPr>
          <p:cNvSpPr txBox="1"/>
          <p:nvPr/>
        </p:nvSpPr>
        <p:spPr>
          <a:xfrm>
            <a:off x="1088223" y="994327"/>
            <a:ext cx="5791181" cy="307777"/>
          </a:xfrm>
          <a:prstGeom prst="rect">
            <a:avLst/>
          </a:prstGeom>
          <a:noFill/>
        </p:spPr>
        <p:txBody>
          <a:bodyPr wrap="square" rtlCol="0">
            <a:spAutoFit/>
          </a:bodyPr>
          <a:lstStyle/>
          <a:p>
            <a:r>
              <a:rPr lang="ja-JP" altLang="en-US" sz="1400" dirty="0">
                <a:latin typeface="游ゴシック Medium" panose="020B0500000000000000" pitchFamily="50" charset="-128"/>
                <a:ea typeface="游ゴシック Medium" panose="020B0500000000000000" pitchFamily="50" charset="-128"/>
              </a:rPr>
              <a:t>携帯電話の</a:t>
            </a:r>
            <a:r>
              <a:rPr lang="en-US" altLang="ja-JP" sz="1400" dirty="0">
                <a:latin typeface="游ゴシック Medium" panose="020B0500000000000000" pitchFamily="50" charset="-128"/>
                <a:ea typeface="游ゴシック Medium" panose="020B0500000000000000" pitchFamily="50" charset="-128"/>
              </a:rPr>
              <a:t>SMS</a:t>
            </a:r>
            <a:r>
              <a:rPr lang="ja-JP" altLang="en-US" sz="1400" dirty="0">
                <a:latin typeface="游ゴシック Medium" panose="020B0500000000000000" pitchFamily="50" charset="-128"/>
                <a:ea typeface="游ゴシック Medium" panose="020B0500000000000000" pitchFamily="50" charset="-128"/>
              </a:rPr>
              <a:t>宛てに、当院から予約</a:t>
            </a:r>
            <a:r>
              <a:rPr lang="en-US" altLang="ja-JP" sz="1400" dirty="0">
                <a:latin typeface="游ゴシック Medium" panose="020B0500000000000000" pitchFamily="50" charset="-128"/>
                <a:ea typeface="游ゴシック Medium" panose="020B0500000000000000" pitchFamily="50" charset="-128"/>
              </a:rPr>
              <a:t>URL</a:t>
            </a:r>
            <a:r>
              <a:rPr lang="ja-JP" altLang="en-US" sz="1400" dirty="0">
                <a:latin typeface="游ゴシック Medium" panose="020B0500000000000000" pitchFamily="50" charset="-128"/>
                <a:ea typeface="游ゴシック Medium" panose="020B0500000000000000" pitchFamily="50" charset="-128"/>
              </a:rPr>
              <a:t>をお送りします。</a:t>
            </a:r>
            <a:endParaRPr lang="en-US" altLang="ja-JP" sz="1400" dirty="0">
              <a:latin typeface="游ゴシック Medium" panose="020B0500000000000000" pitchFamily="50" charset="-128"/>
              <a:ea typeface="游ゴシック Medium" panose="020B0500000000000000" pitchFamily="50" charset="-128"/>
            </a:endParaRPr>
          </a:p>
        </p:txBody>
      </p:sp>
      <p:pic>
        <p:nvPicPr>
          <p:cNvPr id="124" name="図 123">
            <a:extLst>
              <a:ext uri="{FF2B5EF4-FFF2-40B4-BE49-F238E27FC236}">
                <a16:creationId xmlns:a16="http://schemas.microsoft.com/office/drawing/2014/main" id="{3A0D8CB6-8BA5-4529-9ACC-3611790A81BC}"/>
              </a:ext>
            </a:extLst>
          </p:cNvPr>
          <p:cNvPicPr>
            <a:picLocks noChangeAspect="1"/>
          </p:cNvPicPr>
          <p:nvPr/>
        </p:nvPicPr>
        <p:blipFill>
          <a:blip r:embed="rId3"/>
          <a:stretch>
            <a:fillRect/>
          </a:stretch>
        </p:blipFill>
        <p:spPr>
          <a:xfrm>
            <a:off x="749568" y="994327"/>
            <a:ext cx="323116" cy="390178"/>
          </a:xfrm>
          <a:prstGeom prst="rect">
            <a:avLst/>
          </a:prstGeom>
        </p:spPr>
      </p:pic>
      <p:pic>
        <p:nvPicPr>
          <p:cNvPr id="126" name="図 125">
            <a:extLst>
              <a:ext uri="{FF2B5EF4-FFF2-40B4-BE49-F238E27FC236}">
                <a16:creationId xmlns:a16="http://schemas.microsoft.com/office/drawing/2014/main" id="{401C2F35-A69E-4075-8253-1D83DF9196D0}"/>
              </a:ext>
            </a:extLst>
          </p:cNvPr>
          <p:cNvPicPr>
            <a:picLocks noChangeAspect="1"/>
          </p:cNvPicPr>
          <p:nvPr/>
        </p:nvPicPr>
        <p:blipFill>
          <a:blip r:embed="rId4"/>
          <a:stretch>
            <a:fillRect/>
          </a:stretch>
        </p:blipFill>
        <p:spPr>
          <a:xfrm>
            <a:off x="751794" y="1486889"/>
            <a:ext cx="323116" cy="377985"/>
          </a:xfrm>
          <a:prstGeom prst="rect">
            <a:avLst/>
          </a:prstGeom>
        </p:spPr>
      </p:pic>
      <p:pic>
        <p:nvPicPr>
          <p:cNvPr id="128" name="図 127">
            <a:extLst>
              <a:ext uri="{FF2B5EF4-FFF2-40B4-BE49-F238E27FC236}">
                <a16:creationId xmlns:a16="http://schemas.microsoft.com/office/drawing/2014/main" id="{4625591C-A010-4E5F-A906-37BDE0AF3EDD}"/>
              </a:ext>
            </a:extLst>
          </p:cNvPr>
          <p:cNvPicPr>
            <a:picLocks noChangeAspect="1"/>
          </p:cNvPicPr>
          <p:nvPr/>
        </p:nvPicPr>
        <p:blipFill>
          <a:blip r:embed="rId5"/>
          <a:stretch>
            <a:fillRect/>
          </a:stretch>
        </p:blipFill>
        <p:spPr>
          <a:xfrm>
            <a:off x="765107" y="2089987"/>
            <a:ext cx="323116" cy="377985"/>
          </a:xfrm>
          <a:prstGeom prst="rect">
            <a:avLst/>
          </a:prstGeom>
        </p:spPr>
      </p:pic>
      <p:pic>
        <p:nvPicPr>
          <p:cNvPr id="130" name="図 129">
            <a:extLst>
              <a:ext uri="{FF2B5EF4-FFF2-40B4-BE49-F238E27FC236}">
                <a16:creationId xmlns:a16="http://schemas.microsoft.com/office/drawing/2014/main" id="{AE4CD52A-6DA4-44BA-B2AF-2768AFDDD5AD}"/>
              </a:ext>
            </a:extLst>
          </p:cNvPr>
          <p:cNvPicPr>
            <a:picLocks noChangeAspect="1"/>
          </p:cNvPicPr>
          <p:nvPr/>
        </p:nvPicPr>
        <p:blipFill>
          <a:blip r:embed="rId6"/>
          <a:stretch>
            <a:fillRect/>
          </a:stretch>
        </p:blipFill>
        <p:spPr>
          <a:xfrm>
            <a:off x="765107" y="2705109"/>
            <a:ext cx="323116" cy="377985"/>
          </a:xfrm>
          <a:prstGeom prst="rect">
            <a:avLst/>
          </a:prstGeom>
        </p:spPr>
      </p:pic>
      <p:pic>
        <p:nvPicPr>
          <p:cNvPr id="132" name="図 131">
            <a:extLst>
              <a:ext uri="{FF2B5EF4-FFF2-40B4-BE49-F238E27FC236}">
                <a16:creationId xmlns:a16="http://schemas.microsoft.com/office/drawing/2014/main" id="{9A30B1E8-3D39-4CE0-B9F8-CE4CF0F57DFB}"/>
              </a:ext>
            </a:extLst>
          </p:cNvPr>
          <p:cNvPicPr>
            <a:picLocks noChangeAspect="1"/>
          </p:cNvPicPr>
          <p:nvPr/>
        </p:nvPicPr>
        <p:blipFill>
          <a:blip r:embed="rId7"/>
          <a:stretch>
            <a:fillRect/>
          </a:stretch>
        </p:blipFill>
        <p:spPr>
          <a:xfrm>
            <a:off x="749568" y="3533775"/>
            <a:ext cx="323116" cy="377985"/>
          </a:xfrm>
          <a:prstGeom prst="rect">
            <a:avLst/>
          </a:prstGeom>
        </p:spPr>
      </p:pic>
      <p:pic>
        <p:nvPicPr>
          <p:cNvPr id="138" name="図 137">
            <a:extLst>
              <a:ext uri="{FF2B5EF4-FFF2-40B4-BE49-F238E27FC236}">
                <a16:creationId xmlns:a16="http://schemas.microsoft.com/office/drawing/2014/main" id="{E2AAF689-D699-44A5-B77D-CB1C85340BE7}"/>
              </a:ext>
            </a:extLst>
          </p:cNvPr>
          <p:cNvPicPr>
            <a:picLocks noChangeAspect="1"/>
          </p:cNvPicPr>
          <p:nvPr/>
        </p:nvPicPr>
        <p:blipFill>
          <a:blip r:embed="rId8"/>
          <a:stretch>
            <a:fillRect/>
          </a:stretch>
        </p:blipFill>
        <p:spPr>
          <a:xfrm>
            <a:off x="749033" y="5069850"/>
            <a:ext cx="323116" cy="384081"/>
          </a:xfrm>
          <a:prstGeom prst="rect">
            <a:avLst/>
          </a:prstGeom>
        </p:spPr>
      </p:pic>
      <p:pic>
        <p:nvPicPr>
          <p:cNvPr id="140" name="図 139">
            <a:extLst>
              <a:ext uri="{FF2B5EF4-FFF2-40B4-BE49-F238E27FC236}">
                <a16:creationId xmlns:a16="http://schemas.microsoft.com/office/drawing/2014/main" id="{6618737F-0B4E-4EC3-8361-C2175C2ADFFA}"/>
              </a:ext>
            </a:extLst>
          </p:cNvPr>
          <p:cNvPicPr>
            <a:picLocks noChangeAspect="1"/>
          </p:cNvPicPr>
          <p:nvPr/>
        </p:nvPicPr>
        <p:blipFill>
          <a:blip r:embed="rId9"/>
          <a:stretch>
            <a:fillRect/>
          </a:stretch>
        </p:blipFill>
        <p:spPr>
          <a:xfrm>
            <a:off x="752308" y="5658491"/>
            <a:ext cx="323116" cy="384081"/>
          </a:xfrm>
          <a:prstGeom prst="rect">
            <a:avLst/>
          </a:prstGeom>
        </p:spPr>
      </p:pic>
      <p:pic>
        <p:nvPicPr>
          <p:cNvPr id="142" name="図 141">
            <a:extLst>
              <a:ext uri="{FF2B5EF4-FFF2-40B4-BE49-F238E27FC236}">
                <a16:creationId xmlns:a16="http://schemas.microsoft.com/office/drawing/2014/main" id="{9761B528-F33D-47FF-8969-6AFC3B099AC6}"/>
              </a:ext>
            </a:extLst>
          </p:cNvPr>
          <p:cNvPicPr>
            <a:picLocks noChangeAspect="1"/>
          </p:cNvPicPr>
          <p:nvPr/>
        </p:nvPicPr>
        <p:blipFill>
          <a:blip r:embed="rId10"/>
          <a:stretch>
            <a:fillRect/>
          </a:stretch>
        </p:blipFill>
        <p:spPr>
          <a:xfrm>
            <a:off x="739974" y="6158773"/>
            <a:ext cx="323116" cy="377985"/>
          </a:xfrm>
          <a:prstGeom prst="rect">
            <a:avLst/>
          </a:prstGeom>
        </p:spPr>
      </p:pic>
      <p:pic>
        <p:nvPicPr>
          <p:cNvPr id="152" name="図 151">
            <a:extLst>
              <a:ext uri="{FF2B5EF4-FFF2-40B4-BE49-F238E27FC236}">
                <a16:creationId xmlns:a16="http://schemas.microsoft.com/office/drawing/2014/main" id="{D9F07A57-E8B0-4F1C-BF73-FE4A89C80913}"/>
              </a:ext>
            </a:extLst>
          </p:cNvPr>
          <p:cNvPicPr>
            <a:picLocks noChangeAspect="1"/>
          </p:cNvPicPr>
          <p:nvPr/>
        </p:nvPicPr>
        <p:blipFill>
          <a:blip r:embed="rId11"/>
          <a:stretch>
            <a:fillRect/>
          </a:stretch>
        </p:blipFill>
        <p:spPr>
          <a:xfrm>
            <a:off x="6155250" y="909735"/>
            <a:ext cx="1686758" cy="1409786"/>
          </a:xfrm>
          <a:prstGeom prst="rect">
            <a:avLst/>
          </a:prstGeom>
        </p:spPr>
      </p:pic>
      <p:pic>
        <p:nvPicPr>
          <p:cNvPr id="154" name="図 153">
            <a:extLst>
              <a:ext uri="{FF2B5EF4-FFF2-40B4-BE49-F238E27FC236}">
                <a16:creationId xmlns:a16="http://schemas.microsoft.com/office/drawing/2014/main" id="{12647DDA-C55A-4551-B3F9-2462FF9DCE1A}"/>
              </a:ext>
            </a:extLst>
          </p:cNvPr>
          <p:cNvPicPr>
            <a:picLocks noChangeAspect="1"/>
          </p:cNvPicPr>
          <p:nvPr/>
        </p:nvPicPr>
        <p:blipFill>
          <a:blip r:embed="rId12"/>
          <a:stretch>
            <a:fillRect/>
          </a:stretch>
        </p:blipFill>
        <p:spPr>
          <a:xfrm>
            <a:off x="7993713" y="898079"/>
            <a:ext cx="1504939" cy="1421442"/>
          </a:xfrm>
          <a:prstGeom prst="rect">
            <a:avLst/>
          </a:prstGeom>
        </p:spPr>
      </p:pic>
      <p:pic>
        <p:nvPicPr>
          <p:cNvPr id="156" name="図 155">
            <a:extLst>
              <a:ext uri="{FF2B5EF4-FFF2-40B4-BE49-F238E27FC236}">
                <a16:creationId xmlns:a16="http://schemas.microsoft.com/office/drawing/2014/main" id="{4EA2CA85-8549-456B-97F7-FC566C0C90A3}"/>
              </a:ext>
            </a:extLst>
          </p:cNvPr>
          <p:cNvPicPr>
            <a:picLocks noChangeAspect="1"/>
          </p:cNvPicPr>
          <p:nvPr/>
        </p:nvPicPr>
        <p:blipFill>
          <a:blip r:embed="rId13"/>
          <a:stretch>
            <a:fillRect/>
          </a:stretch>
        </p:blipFill>
        <p:spPr>
          <a:xfrm>
            <a:off x="749568" y="4425201"/>
            <a:ext cx="323116" cy="384081"/>
          </a:xfrm>
          <a:prstGeom prst="rect">
            <a:avLst/>
          </a:prstGeom>
        </p:spPr>
      </p:pic>
    </p:spTree>
    <p:extLst>
      <p:ext uri="{BB962C8B-B14F-4D97-AF65-F5344CB8AC3E}">
        <p14:creationId xmlns:p14="http://schemas.microsoft.com/office/powerpoint/2010/main" val="257354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0785292-D840-FD41-BDAD-16173381D478}"/>
              </a:ext>
            </a:extLst>
          </p:cNvPr>
          <p:cNvPicPr>
            <a:picLocks noChangeAspect="1"/>
          </p:cNvPicPr>
          <p:nvPr/>
        </p:nvPicPr>
        <p:blipFill>
          <a:blip r:embed="rId2"/>
          <a:stretch>
            <a:fillRect/>
          </a:stretch>
        </p:blipFill>
        <p:spPr>
          <a:xfrm>
            <a:off x="8951890" y="0"/>
            <a:ext cx="954110" cy="533400"/>
          </a:xfrm>
          <a:prstGeom prst="rect">
            <a:avLst/>
          </a:prstGeom>
        </p:spPr>
      </p:pic>
      <p:sp>
        <p:nvSpPr>
          <p:cNvPr id="2" name="Title 1">
            <a:extLst>
              <a:ext uri="{FF2B5EF4-FFF2-40B4-BE49-F238E27FC236}">
                <a16:creationId xmlns:a16="http://schemas.microsoft.com/office/drawing/2014/main" id="{ACC4D0BF-507C-489D-BF61-27E9F23BA4FF}"/>
              </a:ext>
            </a:extLst>
          </p:cNvPr>
          <p:cNvSpPr txBox="1">
            <a:spLocks/>
          </p:cNvSpPr>
          <p:nvPr/>
        </p:nvSpPr>
        <p:spPr>
          <a:xfrm>
            <a:off x="2843810" y="249913"/>
            <a:ext cx="4589352" cy="4325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ja-JP" altLang="en-US" sz="2400" b="1" dirty="0">
                <a:solidFill>
                  <a:srgbClr val="00A982"/>
                </a:solidFill>
                <a:latin typeface="Yu Gothic Medium" panose="020B0400000000000000" pitchFamily="34" charset="-128"/>
                <a:ea typeface="Yu Gothic Medium" panose="020B0400000000000000" pitchFamily="34" charset="-128"/>
              </a:rPr>
              <a:t>ビデオ通話の実施方法（</a:t>
            </a:r>
            <a:r>
              <a:rPr kumimoji="1" lang="en-US" altLang="ja-JP" sz="2400" b="1" dirty="0">
                <a:solidFill>
                  <a:srgbClr val="00A982"/>
                </a:solidFill>
                <a:latin typeface="Yu Gothic Medium" panose="020B0400000000000000" pitchFamily="34" charset="-128"/>
                <a:ea typeface="Yu Gothic Medium" panose="020B0400000000000000" pitchFamily="34" charset="-128"/>
              </a:rPr>
              <a:t>zoom</a:t>
            </a:r>
            <a:r>
              <a:rPr kumimoji="1" lang="ja-JP" altLang="en-US" sz="2400" b="1" dirty="0">
                <a:solidFill>
                  <a:srgbClr val="00A982"/>
                </a:solidFill>
                <a:latin typeface="Yu Gothic Medium" panose="020B0400000000000000" pitchFamily="34" charset="-128"/>
                <a:ea typeface="Yu Gothic Medium" panose="020B0400000000000000" pitchFamily="34" charset="-128"/>
              </a:rPr>
              <a:t>）</a:t>
            </a:r>
          </a:p>
        </p:txBody>
      </p:sp>
      <p:sp>
        <p:nvSpPr>
          <p:cNvPr id="84" name="テキスト ボックス 83">
            <a:extLst>
              <a:ext uri="{FF2B5EF4-FFF2-40B4-BE49-F238E27FC236}">
                <a16:creationId xmlns:a16="http://schemas.microsoft.com/office/drawing/2014/main" id="{56E58839-4BD6-415B-A352-2D6F654128D7}"/>
              </a:ext>
            </a:extLst>
          </p:cNvPr>
          <p:cNvSpPr txBox="1"/>
          <p:nvPr/>
        </p:nvSpPr>
        <p:spPr>
          <a:xfrm>
            <a:off x="5957574" y="3361815"/>
            <a:ext cx="3886978" cy="400110"/>
          </a:xfrm>
          <a:prstGeom prst="rect">
            <a:avLst/>
          </a:prstGeom>
          <a:noFill/>
        </p:spPr>
        <p:txBody>
          <a:bodyPr wrap="square" rtlCol="0">
            <a:spAutoFit/>
          </a:bodyPr>
          <a:lstStyle/>
          <a:p>
            <a:r>
              <a:rPr kumimoji="1" lang="en-US" altLang="ja-JP" sz="1000" dirty="0">
                <a:latin typeface="游ゴシック Medium" panose="020B0500000000000000" pitchFamily="50" charset="-128"/>
                <a:ea typeface="游ゴシック Medium" panose="020B0500000000000000" pitchFamily="50" charset="-128"/>
              </a:rPr>
              <a:t>※</a:t>
            </a:r>
            <a:r>
              <a:rPr kumimoji="1" lang="ja-JP" altLang="en-US" sz="1000" dirty="0">
                <a:latin typeface="游ゴシック Medium" panose="020B0500000000000000" pitchFamily="50" charset="-128"/>
                <a:ea typeface="游ゴシック Medium" panose="020B0500000000000000" pitchFamily="50" charset="-128"/>
              </a:rPr>
              <a:t>初めにブラウザ選択画面が表示される事がございます。</a:t>
            </a:r>
            <a:endParaRPr kumimoji="1" lang="en-US" altLang="ja-JP" sz="1000" dirty="0">
              <a:latin typeface="游ゴシック Medium" panose="020B0500000000000000" pitchFamily="50" charset="-128"/>
              <a:ea typeface="游ゴシック Medium" panose="020B0500000000000000" pitchFamily="50" charset="-128"/>
            </a:endParaRPr>
          </a:p>
          <a:p>
            <a:r>
              <a:rPr kumimoji="1" lang="ja-JP" altLang="en-US" sz="1000" dirty="0">
                <a:latin typeface="游ゴシック Medium" panose="020B0500000000000000" pitchFamily="50" charset="-128"/>
                <a:ea typeface="游ゴシック Medium" panose="020B0500000000000000" pitchFamily="50" charset="-128"/>
              </a:rPr>
              <a:t>　使用したいブラウザ（</a:t>
            </a:r>
            <a:r>
              <a:rPr kumimoji="1" lang="en-US" altLang="ja-JP" sz="1000" dirty="0">
                <a:latin typeface="游ゴシック Medium" panose="020B0500000000000000" pitchFamily="50" charset="-128"/>
                <a:ea typeface="游ゴシック Medium" panose="020B0500000000000000" pitchFamily="50" charset="-128"/>
              </a:rPr>
              <a:t>Safari</a:t>
            </a:r>
            <a:r>
              <a:rPr kumimoji="1" lang="ja-JP" altLang="en-US" sz="1000" dirty="0">
                <a:latin typeface="游ゴシック Medium" panose="020B0500000000000000" pitchFamily="50" charset="-128"/>
                <a:ea typeface="游ゴシック Medium" panose="020B0500000000000000" pitchFamily="50" charset="-128"/>
              </a:rPr>
              <a:t>等）の開くを押してください。</a:t>
            </a:r>
          </a:p>
        </p:txBody>
      </p:sp>
      <p:sp>
        <p:nvSpPr>
          <p:cNvPr id="85" name="Text Placeholder 2">
            <a:extLst>
              <a:ext uri="{FF2B5EF4-FFF2-40B4-BE49-F238E27FC236}">
                <a16:creationId xmlns:a16="http://schemas.microsoft.com/office/drawing/2014/main" id="{24E83AF6-6539-497D-9182-F5F4ECB0BCAD}"/>
              </a:ext>
            </a:extLst>
          </p:cNvPr>
          <p:cNvSpPr>
            <a:spLocks noGrp="1"/>
          </p:cNvSpPr>
          <p:nvPr>
            <p:ph idx="1"/>
          </p:nvPr>
        </p:nvSpPr>
        <p:spPr>
          <a:xfrm>
            <a:off x="6049920" y="2397852"/>
            <a:ext cx="3702286" cy="811484"/>
          </a:xfrm>
          <a:prstGeom prst="roundRect">
            <a:avLst>
              <a:gd name="adj" fmla="val 6336"/>
            </a:avLst>
          </a:prstGeom>
          <a:solidFill>
            <a:schemeClr val="bg1"/>
          </a:solidFill>
          <a:ln>
            <a:solidFill>
              <a:srgbClr val="DADDDE"/>
            </a:solidFill>
          </a:ln>
        </p:spPr>
        <p:txBody>
          <a:bodyPr vert="horz" lIns="148590" tIns="37148" rIns="148590" bIns="37148" rtlCol="0" anchor="ctr">
            <a:normAutofit/>
          </a:bodyPr>
          <a:lstStyle>
            <a:lvl1pPr marL="0" marR="0" indent="0" algn="ctr" defTabSz="914423" rtl="0" eaLnBrk="1" fontAlgn="auto" latinLnBrk="0" hangingPunct="1">
              <a:lnSpc>
                <a:spcPct val="100000"/>
              </a:lnSpc>
              <a:spcBef>
                <a:spcPts val="0"/>
              </a:spcBef>
              <a:spcAft>
                <a:spcPts val="0"/>
              </a:spcAft>
              <a:buClrTx/>
              <a:buSzTx/>
              <a:buFontTx/>
              <a:buNone/>
              <a:tabLst/>
              <a:defRPr/>
            </a:lvl1pPr>
          </a:lstStyle>
          <a:p>
            <a:r>
              <a:rPr kumimoji="1" lang="en-US" altLang="ja-JP" sz="1200" dirty="0">
                <a:latin typeface="游ゴシック Medium" panose="020B0500000000000000" pitchFamily="50" charset="-128"/>
                <a:ea typeface="游ゴシック Medium" panose="020B0500000000000000" pitchFamily="50" charset="-128"/>
              </a:rPr>
              <a:t>『</a:t>
            </a:r>
            <a:r>
              <a:rPr kumimoji="1" lang="ja-JP" altLang="en-US" sz="1200" dirty="0">
                <a:latin typeface="游ゴシック Medium" panose="020B0500000000000000" pitchFamily="50" charset="-128"/>
                <a:ea typeface="游ゴシック Medium" panose="020B0500000000000000" pitchFamily="50" charset="-128"/>
              </a:rPr>
              <a:t>ミーティングを開始するまで待機しています</a:t>
            </a:r>
            <a:r>
              <a:rPr kumimoji="1" lang="en-US" altLang="ja-JP" sz="1200" dirty="0">
                <a:latin typeface="游ゴシック Medium" panose="020B0500000000000000" pitchFamily="50" charset="-128"/>
                <a:ea typeface="游ゴシック Medium" panose="020B0500000000000000" pitchFamily="50" charset="-128"/>
              </a:rPr>
              <a:t>』</a:t>
            </a:r>
            <a:r>
              <a:rPr kumimoji="1" lang="ja-JP" altLang="en-US" sz="1200" dirty="0">
                <a:latin typeface="游ゴシック Medium" panose="020B0500000000000000" pitchFamily="50" charset="-128"/>
                <a:ea typeface="游ゴシック Medium" panose="020B0500000000000000" pitchFamily="50" charset="-128"/>
              </a:rPr>
              <a:t>と表示されましたら、そのままお待ち下さい。</a:t>
            </a:r>
            <a:endParaRPr kumimoji="1" lang="en-US" altLang="ja-JP" sz="1200" dirty="0">
              <a:latin typeface="游ゴシック Medium" panose="020B0500000000000000" pitchFamily="50" charset="-128"/>
              <a:ea typeface="游ゴシック Medium" panose="020B0500000000000000" pitchFamily="50" charset="-128"/>
            </a:endParaRPr>
          </a:p>
          <a:p>
            <a:r>
              <a:rPr kumimoji="1" lang="ja-JP" altLang="en-US" sz="1200" dirty="0">
                <a:latin typeface="游ゴシック Medium" panose="020B0500000000000000" pitchFamily="50" charset="-128"/>
                <a:ea typeface="游ゴシック Medium" panose="020B0500000000000000" pitchFamily="50" charset="-128"/>
              </a:rPr>
              <a:t>　</a:t>
            </a:r>
            <a:r>
              <a:rPr kumimoji="1" lang="en-US" altLang="ja-JP" sz="1200" dirty="0">
                <a:latin typeface="游ゴシック Medium" panose="020B0500000000000000" pitchFamily="50" charset="-128"/>
                <a:ea typeface="游ゴシック Medium" panose="020B0500000000000000" pitchFamily="50" charset="-128"/>
              </a:rPr>
              <a:t>※</a:t>
            </a:r>
            <a:r>
              <a:rPr kumimoji="1" lang="ja-JP" altLang="en-US" sz="1200" dirty="0">
                <a:latin typeface="游ゴシック Medium" panose="020B0500000000000000" pitchFamily="50" charset="-128"/>
                <a:ea typeface="游ゴシック Medium" panose="020B0500000000000000" pitchFamily="50" charset="-128"/>
              </a:rPr>
              <a:t>サインインをする必要はありません。</a:t>
            </a:r>
            <a:endParaRPr kumimoji="1" lang="ja-JP" altLang="en-US" sz="1100" b="1" dirty="0">
              <a:solidFill>
                <a:schemeClr val="bg2">
                  <a:lumMod val="25000"/>
                </a:schemeClr>
              </a:solidFill>
              <a:latin typeface="游ゴシック Medium" panose="020B0500000000000000" pitchFamily="50" charset="-128"/>
              <a:ea typeface="游ゴシック Medium" panose="020B0500000000000000" pitchFamily="50" charset="-128"/>
            </a:endParaRPr>
          </a:p>
        </p:txBody>
      </p:sp>
      <p:sp>
        <p:nvSpPr>
          <p:cNvPr id="87" name="テキスト ボックス 86">
            <a:extLst>
              <a:ext uri="{FF2B5EF4-FFF2-40B4-BE49-F238E27FC236}">
                <a16:creationId xmlns:a16="http://schemas.microsoft.com/office/drawing/2014/main" id="{EC670DA5-3635-4E20-9775-3A36BB298173}"/>
              </a:ext>
            </a:extLst>
          </p:cNvPr>
          <p:cNvSpPr txBox="1"/>
          <p:nvPr/>
        </p:nvSpPr>
        <p:spPr>
          <a:xfrm>
            <a:off x="3775077" y="1428219"/>
            <a:ext cx="4192129" cy="276999"/>
          </a:xfrm>
          <a:prstGeom prst="rect">
            <a:avLst/>
          </a:prstGeom>
          <a:noFill/>
        </p:spPr>
        <p:txBody>
          <a:bodyPr wrap="square" rtlCol="0">
            <a:spAutoFit/>
          </a:bodyPr>
          <a:lstStyle/>
          <a:p>
            <a:r>
              <a:rPr kumimoji="1" lang="ja-JP" altLang="en-US" sz="1200" dirty="0">
                <a:latin typeface="游ゴシック Medium" panose="020B0500000000000000" pitchFamily="50" charset="-128"/>
                <a:ea typeface="游ゴシック Medium" panose="020B0500000000000000" pitchFamily="50" charset="-128"/>
              </a:rPr>
              <a:t>「</a:t>
            </a:r>
            <a:r>
              <a:rPr kumimoji="1" lang="en-US" altLang="ja-JP" sz="1200" dirty="0">
                <a:latin typeface="游ゴシック Medium" panose="020B0500000000000000" pitchFamily="50" charset="-128"/>
                <a:ea typeface="游ゴシック Medium" panose="020B0500000000000000" pitchFamily="50" charset="-128"/>
              </a:rPr>
              <a:t>ZOOM</a:t>
            </a:r>
            <a:r>
              <a:rPr kumimoji="1" lang="ja-JP" altLang="en-US" sz="1200" dirty="0">
                <a:latin typeface="游ゴシック Medium" panose="020B0500000000000000" pitchFamily="50" charset="-128"/>
                <a:ea typeface="游ゴシック Medium" panose="020B0500000000000000" pitchFamily="50" charset="-128"/>
              </a:rPr>
              <a:t>　</a:t>
            </a:r>
            <a:r>
              <a:rPr kumimoji="1" lang="en-US" altLang="ja-JP" sz="1200" dirty="0">
                <a:latin typeface="游ゴシック Medium" panose="020B0500000000000000" pitchFamily="50" charset="-128"/>
                <a:ea typeface="游ゴシック Medium" panose="020B0500000000000000" pitchFamily="50" charset="-128"/>
              </a:rPr>
              <a:t>Meeting</a:t>
            </a:r>
            <a:r>
              <a:rPr kumimoji="1" lang="ja-JP" altLang="en-US" sz="1200" dirty="0">
                <a:latin typeface="游ゴシック Medium" panose="020B0500000000000000" pitchFamily="50" charset="-128"/>
                <a:ea typeface="游ゴシック Medium" panose="020B0500000000000000" pitchFamily="50" charset="-128"/>
              </a:rPr>
              <a:t>を開く」をクリック</a:t>
            </a:r>
            <a:r>
              <a:rPr lang="ja-JP" altLang="en-US" sz="1200" dirty="0">
                <a:latin typeface="游ゴシック Medium" panose="020B0500000000000000" pitchFamily="50" charset="-128"/>
                <a:ea typeface="游ゴシック Medium" panose="020B0500000000000000" pitchFamily="50" charset="-128"/>
              </a:rPr>
              <a:t>します。</a:t>
            </a:r>
            <a:endParaRPr kumimoji="1" lang="ja-JP" altLang="en-US" sz="1200" dirty="0">
              <a:latin typeface="游ゴシック Medium" panose="020B0500000000000000" pitchFamily="50" charset="-128"/>
              <a:ea typeface="游ゴシック Medium" panose="020B0500000000000000" pitchFamily="50" charset="-128"/>
            </a:endParaRPr>
          </a:p>
        </p:txBody>
      </p:sp>
      <p:pic>
        <p:nvPicPr>
          <p:cNvPr id="88" name="図 87">
            <a:extLst>
              <a:ext uri="{FF2B5EF4-FFF2-40B4-BE49-F238E27FC236}">
                <a16:creationId xmlns:a16="http://schemas.microsoft.com/office/drawing/2014/main" id="{70E3D336-A257-4850-8655-F1D8B833F218}"/>
              </a:ext>
            </a:extLst>
          </p:cNvPr>
          <p:cNvPicPr>
            <a:picLocks noChangeAspect="1"/>
          </p:cNvPicPr>
          <p:nvPr/>
        </p:nvPicPr>
        <p:blipFill>
          <a:blip r:embed="rId3"/>
          <a:stretch>
            <a:fillRect/>
          </a:stretch>
        </p:blipFill>
        <p:spPr>
          <a:xfrm>
            <a:off x="1760485" y="1238339"/>
            <a:ext cx="1996383" cy="805237"/>
          </a:xfrm>
          <a:prstGeom prst="rect">
            <a:avLst/>
          </a:prstGeom>
        </p:spPr>
      </p:pic>
      <p:sp>
        <p:nvSpPr>
          <p:cNvPr id="90" name="Right Arrow 1">
            <a:extLst>
              <a:ext uri="{FF2B5EF4-FFF2-40B4-BE49-F238E27FC236}">
                <a16:creationId xmlns:a16="http://schemas.microsoft.com/office/drawing/2014/main" id="{75E97FF7-6C45-4BEF-BD94-A44E7058CB48}"/>
              </a:ext>
            </a:extLst>
          </p:cNvPr>
          <p:cNvSpPr/>
          <p:nvPr/>
        </p:nvSpPr>
        <p:spPr>
          <a:xfrm>
            <a:off x="2556026" y="2850569"/>
            <a:ext cx="405303" cy="380537"/>
          </a:xfrm>
          <a:prstGeom prst="rightArrow">
            <a:avLst/>
          </a:prstGeom>
          <a:gradFill>
            <a:gsLst>
              <a:gs pos="0">
                <a:srgbClr val="4AC891"/>
              </a:gs>
              <a:gs pos="100000">
                <a:srgbClr val="15A29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b="1">
              <a:latin typeface="游ゴシック Medium" panose="020B0500000000000000" pitchFamily="50" charset="-128"/>
              <a:ea typeface="游ゴシック Medium" panose="020B0500000000000000" pitchFamily="50" charset="-128"/>
            </a:endParaRPr>
          </a:p>
        </p:txBody>
      </p:sp>
      <p:sp>
        <p:nvSpPr>
          <p:cNvPr id="91" name="Right Arrow 1">
            <a:extLst>
              <a:ext uri="{FF2B5EF4-FFF2-40B4-BE49-F238E27FC236}">
                <a16:creationId xmlns:a16="http://schemas.microsoft.com/office/drawing/2014/main" id="{8B35B7EE-6699-4478-A860-AA167B8623B9}"/>
              </a:ext>
            </a:extLst>
          </p:cNvPr>
          <p:cNvSpPr/>
          <p:nvPr/>
        </p:nvSpPr>
        <p:spPr>
          <a:xfrm>
            <a:off x="5785744" y="5039827"/>
            <a:ext cx="405303" cy="380537"/>
          </a:xfrm>
          <a:prstGeom prst="rightArrow">
            <a:avLst/>
          </a:prstGeom>
          <a:gradFill>
            <a:gsLst>
              <a:gs pos="0">
                <a:srgbClr val="4AC891"/>
              </a:gs>
              <a:gs pos="100000">
                <a:srgbClr val="15A29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b="1">
              <a:latin typeface="游ゴシック Medium" panose="020B0500000000000000" pitchFamily="50" charset="-128"/>
              <a:ea typeface="游ゴシック Medium" panose="020B0500000000000000" pitchFamily="50" charset="-128"/>
            </a:endParaRPr>
          </a:p>
        </p:txBody>
      </p:sp>
      <p:sp>
        <p:nvSpPr>
          <p:cNvPr id="92" name="Right Arrow 1">
            <a:extLst>
              <a:ext uri="{FF2B5EF4-FFF2-40B4-BE49-F238E27FC236}">
                <a16:creationId xmlns:a16="http://schemas.microsoft.com/office/drawing/2014/main" id="{6D17037F-F14D-470F-9827-263FCC826319}"/>
              </a:ext>
            </a:extLst>
          </p:cNvPr>
          <p:cNvSpPr/>
          <p:nvPr/>
        </p:nvSpPr>
        <p:spPr>
          <a:xfrm>
            <a:off x="7429001" y="5077691"/>
            <a:ext cx="405303" cy="380537"/>
          </a:xfrm>
          <a:prstGeom prst="rightArrow">
            <a:avLst/>
          </a:prstGeom>
          <a:gradFill>
            <a:gsLst>
              <a:gs pos="0">
                <a:srgbClr val="4AC891"/>
              </a:gs>
              <a:gs pos="100000">
                <a:srgbClr val="15A29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b="1">
              <a:latin typeface="游ゴシック Medium" panose="020B0500000000000000" pitchFamily="50" charset="-128"/>
              <a:ea typeface="游ゴシック Medium" panose="020B0500000000000000" pitchFamily="50" charset="-128"/>
            </a:endParaRPr>
          </a:p>
        </p:txBody>
      </p:sp>
      <p:sp>
        <p:nvSpPr>
          <p:cNvPr id="93" name="Right Arrow 1">
            <a:extLst>
              <a:ext uri="{FF2B5EF4-FFF2-40B4-BE49-F238E27FC236}">
                <a16:creationId xmlns:a16="http://schemas.microsoft.com/office/drawing/2014/main" id="{2F627E91-F336-4655-9FAD-9714366D39E7}"/>
              </a:ext>
            </a:extLst>
          </p:cNvPr>
          <p:cNvSpPr/>
          <p:nvPr/>
        </p:nvSpPr>
        <p:spPr>
          <a:xfrm>
            <a:off x="4128759" y="5108298"/>
            <a:ext cx="405303" cy="380537"/>
          </a:xfrm>
          <a:prstGeom prst="rightArrow">
            <a:avLst/>
          </a:prstGeom>
          <a:gradFill>
            <a:gsLst>
              <a:gs pos="0">
                <a:srgbClr val="4AC891"/>
              </a:gs>
              <a:gs pos="100000">
                <a:srgbClr val="15A29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b="1">
              <a:latin typeface="游ゴシック Medium" panose="020B0500000000000000" pitchFamily="50" charset="-128"/>
              <a:ea typeface="游ゴシック Medium" panose="020B0500000000000000" pitchFamily="50" charset="-128"/>
            </a:endParaRPr>
          </a:p>
        </p:txBody>
      </p:sp>
      <p:sp>
        <p:nvSpPr>
          <p:cNvPr id="94" name="Right Arrow 1">
            <a:extLst>
              <a:ext uri="{FF2B5EF4-FFF2-40B4-BE49-F238E27FC236}">
                <a16:creationId xmlns:a16="http://schemas.microsoft.com/office/drawing/2014/main" id="{E6864E4D-8A95-4045-8F66-51E26384317A}"/>
              </a:ext>
            </a:extLst>
          </p:cNvPr>
          <p:cNvSpPr/>
          <p:nvPr/>
        </p:nvSpPr>
        <p:spPr>
          <a:xfrm>
            <a:off x="2529003" y="5068928"/>
            <a:ext cx="405303" cy="380537"/>
          </a:xfrm>
          <a:prstGeom prst="rightArrow">
            <a:avLst/>
          </a:prstGeom>
          <a:gradFill>
            <a:gsLst>
              <a:gs pos="0">
                <a:srgbClr val="4AC891"/>
              </a:gs>
              <a:gs pos="100000">
                <a:srgbClr val="15A29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b="1">
              <a:latin typeface="游ゴシック Medium" panose="020B0500000000000000" pitchFamily="50" charset="-128"/>
              <a:ea typeface="游ゴシック Medium" panose="020B0500000000000000" pitchFamily="50" charset="-128"/>
            </a:endParaRPr>
          </a:p>
        </p:txBody>
      </p:sp>
      <p:sp>
        <p:nvSpPr>
          <p:cNvPr id="95" name="Right Arrow 1">
            <a:extLst>
              <a:ext uri="{FF2B5EF4-FFF2-40B4-BE49-F238E27FC236}">
                <a16:creationId xmlns:a16="http://schemas.microsoft.com/office/drawing/2014/main" id="{8ADF3973-290D-43E3-80C7-A81BA4BE466F}"/>
              </a:ext>
            </a:extLst>
          </p:cNvPr>
          <p:cNvSpPr/>
          <p:nvPr/>
        </p:nvSpPr>
        <p:spPr>
          <a:xfrm>
            <a:off x="4318748" y="2884465"/>
            <a:ext cx="405303" cy="380537"/>
          </a:xfrm>
          <a:prstGeom prst="rightArrow">
            <a:avLst/>
          </a:prstGeom>
          <a:gradFill>
            <a:gsLst>
              <a:gs pos="0">
                <a:srgbClr val="4AC891"/>
              </a:gs>
              <a:gs pos="100000">
                <a:srgbClr val="15A29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b="1">
              <a:latin typeface="游ゴシック Medium" panose="020B0500000000000000" pitchFamily="50" charset="-128"/>
              <a:ea typeface="游ゴシック Medium" panose="020B0500000000000000" pitchFamily="50" charset="-128"/>
            </a:endParaRPr>
          </a:p>
        </p:txBody>
      </p:sp>
      <p:pic>
        <p:nvPicPr>
          <p:cNvPr id="16" name="図 15">
            <a:extLst>
              <a:ext uri="{FF2B5EF4-FFF2-40B4-BE49-F238E27FC236}">
                <a16:creationId xmlns:a16="http://schemas.microsoft.com/office/drawing/2014/main" id="{F75074D9-3E85-4967-A8BB-FF79B1C01AC3}"/>
              </a:ext>
            </a:extLst>
          </p:cNvPr>
          <p:cNvPicPr>
            <a:picLocks noChangeAspect="1"/>
          </p:cNvPicPr>
          <p:nvPr/>
        </p:nvPicPr>
        <p:blipFill>
          <a:blip r:embed="rId4"/>
          <a:stretch>
            <a:fillRect/>
          </a:stretch>
        </p:blipFill>
        <p:spPr>
          <a:xfrm>
            <a:off x="1341882" y="735585"/>
            <a:ext cx="2579961" cy="373490"/>
          </a:xfrm>
          <a:prstGeom prst="rect">
            <a:avLst/>
          </a:prstGeom>
        </p:spPr>
      </p:pic>
      <p:sp>
        <p:nvSpPr>
          <p:cNvPr id="18" name="テキスト ボックス 17">
            <a:extLst>
              <a:ext uri="{FF2B5EF4-FFF2-40B4-BE49-F238E27FC236}">
                <a16:creationId xmlns:a16="http://schemas.microsoft.com/office/drawing/2014/main" id="{1CAACE3D-C508-4860-AD52-78EAF8C7E096}"/>
              </a:ext>
            </a:extLst>
          </p:cNvPr>
          <p:cNvSpPr txBox="1"/>
          <p:nvPr/>
        </p:nvSpPr>
        <p:spPr>
          <a:xfrm>
            <a:off x="3921843" y="747074"/>
            <a:ext cx="5398717" cy="276999"/>
          </a:xfrm>
          <a:prstGeom prst="rect">
            <a:avLst/>
          </a:prstGeom>
          <a:noFill/>
        </p:spPr>
        <p:txBody>
          <a:bodyPr wrap="square" rtlCol="0">
            <a:spAutoFit/>
          </a:bodyPr>
          <a:lstStyle/>
          <a:p>
            <a:r>
              <a:rPr kumimoji="1" lang="ja-JP" altLang="en-US" sz="1200" dirty="0">
                <a:latin typeface="游ゴシック Medium" panose="020B0500000000000000" pitchFamily="50" charset="-128"/>
                <a:ea typeface="游ゴシック Medium" panose="020B0500000000000000" pitchFamily="50" charset="-128"/>
              </a:rPr>
              <a:t>予約確認メール内にある「ビデオ通話を開始」をクリックします。</a:t>
            </a:r>
          </a:p>
        </p:txBody>
      </p:sp>
      <p:sp>
        <p:nvSpPr>
          <p:cNvPr id="99" name="テキスト ボックス 98">
            <a:extLst>
              <a:ext uri="{FF2B5EF4-FFF2-40B4-BE49-F238E27FC236}">
                <a16:creationId xmlns:a16="http://schemas.microsoft.com/office/drawing/2014/main" id="{A54170E4-5007-46D3-AA14-72E74DFD5245}"/>
              </a:ext>
            </a:extLst>
          </p:cNvPr>
          <p:cNvSpPr txBox="1"/>
          <p:nvPr/>
        </p:nvSpPr>
        <p:spPr>
          <a:xfrm>
            <a:off x="1266045" y="4040189"/>
            <a:ext cx="1172116" cy="261610"/>
          </a:xfrm>
          <a:prstGeom prst="rect">
            <a:avLst/>
          </a:prstGeom>
          <a:noFill/>
        </p:spPr>
        <p:txBody>
          <a:bodyPr wrap="none" rtlCol="0">
            <a:spAutoFit/>
          </a:bodyPr>
          <a:lstStyle/>
          <a:p>
            <a:r>
              <a:rPr lang="ja-JP" altLang="en-US" sz="1050" dirty="0">
                <a:latin typeface="游ゴシック Medium" panose="020B0500000000000000" pitchFamily="50" charset="-128"/>
                <a:ea typeface="游ゴシック Medium" panose="020B0500000000000000" pitchFamily="50" charset="-128"/>
              </a:rPr>
              <a:t>開くをクリック</a:t>
            </a:r>
            <a:endParaRPr kumimoji="1" lang="ja-JP" altLang="en-US" sz="1050" dirty="0">
              <a:latin typeface="游ゴシック Medium" panose="020B0500000000000000" pitchFamily="50" charset="-128"/>
              <a:ea typeface="游ゴシック Medium" panose="020B0500000000000000" pitchFamily="50" charset="-128"/>
            </a:endParaRPr>
          </a:p>
        </p:txBody>
      </p:sp>
      <p:sp>
        <p:nvSpPr>
          <p:cNvPr id="101" name="テキスト ボックス 100">
            <a:extLst>
              <a:ext uri="{FF2B5EF4-FFF2-40B4-BE49-F238E27FC236}">
                <a16:creationId xmlns:a16="http://schemas.microsoft.com/office/drawing/2014/main" id="{64E03DD4-CEBF-48E9-864B-BF8F567C4FF1}"/>
              </a:ext>
            </a:extLst>
          </p:cNvPr>
          <p:cNvSpPr txBox="1"/>
          <p:nvPr/>
        </p:nvSpPr>
        <p:spPr>
          <a:xfrm>
            <a:off x="3005568" y="3990890"/>
            <a:ext cx="1313180" cy="261610"/>
          </a:xfrm>
          <a:prstGeom prst="rect">
            <a:avLst/>
          </a:prstGeom>
          <a:noFill/>
        </p:spPr>
        <p:txBody>
          <a:bodyPr wrap="none" rtlCol="0">
            <a:spAutoFit/>
          </a:bodyPr>
          <a:lstStyle/>
          <a:p>
            <a:r>
              <a:rPr kumimoji="1" lang="ja-JP" altLang="en-US" sz="1100" dirty="0">
                <a:latin typeface="游ゴシック Medium" panose="020B0500000000000000" pitchFamily="50" charset="-128"/>
                <a:ea typeface="游ゴシック Medium" panose="020B0500000000000000" pitchFamily="50" charset="-128"/>
              </a:rPr>
              <a:t>ビデオ付きで参加</a:t>
            </a:r>
          </a:p>
        </p:txBody>
      </p:sp>
      <p:sp>
        <p:nvSpPr>
          <p:cNvPr id="103" name="テキスト ボックス 102">
            <a:extLst>
              <a:ext uri="{FF2B5EF4-FFF2-40B4-BE49-F238E27FC236}">
                <a16:creationId xmlns:a16="http://schemas.microsoft.com/office/drawing/2014/main" id="{07BE6391-3A02-4304-9A0D-46206E6C6C2F}"/>
              </a:ext>
            </a:extLst>
          </p:cNvPr>
          <p:cNvSpPr txBox="1"/>
          <p:nvPr/>
        </p:nvSpPr>
        <p:spPr>
          <a:xfrm>
            <a:off x="4534062" y="3991910"/>
            <a:ext cx="2159566" cy="261610"/>
          </a:xfrm>
          <a:prstGeom prst="rect">
            <a:avLst/>
          </a:prstGeom>
          <a:noFill/>
        </p:spPr>
        <p:txBody>
          <a:bodyPr wrap="none" rtlCol="0">
            <a:spAutoFit/>
          </a:bodyPr>
          <a:lstStyle/>
          <a:p>
            <a:r>
              <a:rPr kumimoji="1" lang="ja-JP" altLang="en-US" sz="1100" dirty="0">
                <a:latin typeface="游ゴシック Medium" panose="020B0500000000000000" pitchFamily="50" charset="-128"/>
                <a:ea typeface="游ゴシック Medium" panose="020B0500000000000000" pitchFamily="50" charset="-128"/>
              </a:rPr>
              <a:t>インターネットを使用した通話</a:t>
            </a:r>
          </a:p>
        </p:txBody>
      </p:sp>
      <p:sp>
        <p:nvSpPr>
          <p:cNvPr id="105" name="テキスト ボックス 104">
            <a:extLst>
              <a:ext uri="{FF2B5EF4-FFF2-40B4-BE49-F238E27FC236}">
                <a16:creationId xmlns:a16="http://schemas.microsoft.com/office/drawing/2014/main" id="{F540DE89-955F-4561-AF8B-A82FC21F66F5}"/>
              </a:ext>
            </a:extLst>
          </p:cNvPr>
          <p:cNvSpPr txBox="1"/>
          <p:nvPr/>
        </p:nvSpPr>
        <p:spPr>
          <a:xfrm>
            <a:off x="1238917" y="6302238"/>
            <a:ext cx="1172116" cy="261610"/>
          </a:xfrm>
          <a:prstGeom prst="rect">
            <a:avLst/>
          </a:prstGeom>
          <a:noFill/>
        </p:spPr>
        <p:txBody>
          <a:bodyPr wrap="none" rtlCol="0">
            <a:spAutoFit/>
          </a:bodyPr>
          <a:lstStyle/>
          <a:p>
            <a:r>
              <a:rPr kumimoji="1" lang="ja-JP" altLang="en-US" sz="1050" dirty="0">
                <a:latin typeface="游ゴシック Medium" panose="020B0500000000000000" pitchFamily="50" charset="-128"/>
                <a:ea typeface="游ゴシック Medium" panose="020B0500000000000000" pitchFamily="50" charset="-128"/>
              </a:rPr>
              <a:t>アクセスを許可</a:t>
            </a:r>
          </a:p>
        </p:txBody>
      </p:sp>
      <p:sp>
        <p:nvSpPr>
          <p:cNvPr id="107" name="テキスト ボックス 106">
            <a:extLst>
              <a:ext uri="{FF2B5EF4-FFF2-40B4-BE49-F238E27FC236}">
                <a16:creationId xmlns:a16="http://schemas.microsoft.com/office/drawing/2014/main" id="{9669D3AC-F2EB-4BFA-A497-9CCBC3861923}"/>
              </a:ext>
            </a:extLst>
          </p:cNvPr>
          <p:cNvSpPr txBox="1"/>
          <p:nvPr/>
        </p:nvSpPr>
        <p:spPr>
          <a:xfrm>
            <a:off x="2702438" y="6313108"/>
            <a:ext cx="1736373" cy="261610"/>
          </a:xfrm>
          <a:prstGeom prst="rect">
            <a:avLst/>
          </a:prstGeom>
          <a:noFill/>
        </p:spPr>
        <p:txBody>
          <a:bodyPr wrap="none" rtlCol="0">
            <a:spAutoFit/>
          </a:bodyPr>
          <a:lstStyle/>
          <a:p>
            <a:r>
              <a:rPr kumimoji="1" lang="ja-JP" altLang="en-US" sz="1100" dirty="0">
                <a:latin typeface="游ゴシック Medium" panose="020B0500000000000000" pitchFamily="50" charset="-128"/>
                <a:ea typeface="游ゴシック Medium" panose="020B0500000000000000" pitchFamily="50" charset="-128"/>
              </a:rPr>
              <a:t>写真と動画の撮影を許可</a:t>
            </a:r>
          </a:p>
        </p:txBody>
      </p:sp>
      <p:sp>
        <p:nvSpPr>
          <p:cNvPr id="109" name="テキスト ボックス 108">
            <a:extLst>
              <a:ext uri="{FF2B5EF4-FFF2-40B4-BE49-F238E27FC236}">
                <a16:creationId xmlns:a16="http://schemas.microsoft.com/office/drawing/2014/main" id="{7AF638CD-FF2B-4F24-B8AB-DCFE75FD54F7}"/>
              </a:ext>
            </a:extLst>
          </p:cNvPr>
          <p:cNvSpPr txBox="1"/>
          <p:nvPr/>
        </p:nvSpPr>
        <p:spPr>
          <a:xfrm>
            <a:off x="5998258" y="6305120"/>
            <a:ext cx="1595309" cy="430887"/>
          </a:xfrm>
          <a:prstGeom prst="rect">
            <a:avLst/>
          </a:prstGeom>
          <a:noFill/>
        </p:spPr>
        <p:txBody>
          <a:bodyPr wrap="none" rtlCol="0">
            <a:spAutoFit/>
          </a:bodyPr>
          <a:lstStyle/>
          <a:p>
            <a:pPr algn="ctr"/>
            <a:r>
              <a:rPr kumimoji="1" lang="ja-JP" altLang="en-US" sz="1100" dirty="0">
                <a:latin typeface="游ゴシック Medium" panose="020B0500000000000000" pitchFamily="50" charset="-128"/>
                <a:ea typeface="游ゴシック Medium" panose="020B0500000000000000" pitchFamily="50" charset="-128"/>
              </a:rPr>
              <a:t>インターネット経由で</a:t>
            </a:r>
            <a:endParaRPr kumimoji="1" lang="en-US" altLang="ja-JP" sz="1100" dirty="0">
              <a:latin typeface="游ゴシック Medium" panose="020B0500000000000000" pitchFamily="50" charset="-128"/>
              <a:ea typeface="游ゴシック Medium" panose="020B0500000000000000" pitchFamily="50" charset="-128"/>
            </a:endParaRPr>
          </a:p>
          <a:p>
            <a:pPr algn="ctr"/>
            <a:r>
              <a:rPr kumimoji="1" lang="ja-JP" altLang="en-US" sz="1100" dirty="0">
                <a:latin typeface="游ゴシック Medium" panose="020B0500000000000000" pitchFamily="50" charset="-128"/>
                <a:ea typeface="游ゴシック Medium" panose="020B0500000000000000" pitchFamily="50" charset="-128"/>
              </a:rPr>
              <a:t>呼び出す</a:t>
            </a:r>
          </a:p>
        </p:txBody>
      </p:sp>
      <p:sp>
        <p:nvSpPr>
          <p:cNvPr id="113" name="テキスト ボックス 112">
            <a:extLst>
              <a:ext uri="{FF2B5EF4-FFF2-40B4-BE49-F238E27FC236}">
                <a16:creationId xmlns:a16="http://schemas.microsoft.com/office/drawing/2014/main" id="{614C89B1-A53F-49FD-91BA-673E24D32046}"/>
              </a:ext>
            </a:extLst>
          </p:cNvPr>
          <p:cNvSpPr txBox="1"/>
          <p:nvPr/>
        </p:nvSpPr>
        <p:spPr>
          <a:xfrm>
            <a:off x="4566595" y="6308320"/>
            <a:ext cx="1313180" cy="261610"/>
          </a:xfrm>
          <a:prstGeom prst="rect">
            <a:avLst/>
          </a:prstGeom>
          <a:noFill/>
        </p:spPr>
        <p:txBody>
          <a:bodyPr wrap="none" rtlCol="0">
            <a:spAutoFit/>
          </a:bodyPr>
          <a:lstStyle/>
          <a:p>
            <a:r>
              <a:rPr kumimoji="1" lang="ja-JP" altLang="en-US" sz="1100" dirty="0">
                <a:latin typeface="游ゴシック Medium" panose="020B0500000000000000" pitchFamily="50" charset="-128"/>
                <a:ea typeface="游ゴシック Medium" panose="020B0500000000000000" pitchFamily="50" charset="-128"/>
              </a:rPr>
              <a:t>ビデオ付きで参加</a:t>
            </a:r>
          </a:p>
        </p:txBody>
      </p:sp>
      <p:sp>
        <p:nvSpPr>
          <p:cNvPr id="115" name="Text Placeholder 2">
            <a:extLst>
              <a:ext uri="{FF2B5EF4-FFF2-40B4-BE49-F238E27FC236}">
                <a16:creationId xmlns:a16="http://schemas.microsoft.com/office/drawing/2014/main" id="{2EA7645A-2A04-4866-93BA-B7EEE888DABF}"/>
              </a:ext>
            </a:extLst>
          </p:cNvPr>
          <p:cNvSpPr txBox="1">
            <a:spLocks/>
          </p:cNvSpPr>
          <p:nvPr/>
        </p:nvSpPr>
        <p:spPr>
          <a:xfrm>
            <a:off x="201467" y="1343448"/>
            <a:ext cx="911715" cy="270041"/>
          </a:xfrm>
          <a:prstGeom prst="roundRect">
            <a:avLst>
              <a:gd name="adj" fmla="val 6336"/>
            </a:avLst>
          </a:prstGeom>
          <a:gradFill>
            <a:gsLst>
              <a:gs pos="0">
                <a:srgbClr val="4AC891"/>
              </a:gs>
              <a:gs pos="100000">
                <a:srgbClr val="15A29C"/>
              </a:gs>
            </a:gsLst>
            <a:lin ang="18900000" scaled="1"/>
          </a:gradFill>
        </p:spPr>
        <p:txBody>
          <a:bodyPr vert="horz" lIns="148590" tIns="37148" rIns="148590" bIns="37148" rtlCol="0" anchor="ctr">
            <a:normAutofit/>
          </a:bodyPr>
          <a:lstStyle>
            <a:lvl1pPr marL="0" marR="0" indent="0" algn="ctr" defTabSz="914423" rtl="0" eaLnBrk="1" fontAlgn="auto" latinLnBrk="0" hangingPunct="1">
              <a:lnSpc>
                <a:spcPct val="100000"/>
              </a:lnSpc>
              <a:spcBef>
                <a:spcPts val="0"/>
              </a:spcBef>
              <a:spcAft>
                <a:spcPts val="0"/>
              </a:spcAft>
              <a:buClrTx/>
              <a:buSzTx/>
              <a:buFontTx/>
              <a:buNone/>
              <a:tabLst/>
              <a:defRPr lang="en-US" sz="2800" kern="1200" dirty="0">
                <a:solidFill>
                  <a:schemeClr val="bg1"/>
                </a:solidFill>
                <a:latin typeface="Yu Gothic" panose="020B0400000000000000" pitchFamily="34" charset="-128"/>
                <a:ea typeface="Yu Gothic" panose="020B0400000000000000" pitchFamily="34" charset="-128"/>
                <a:cs typeface="+mn-cs"/>
              </a:defRPr>
            </a:lvl1pPr>
            <a:lvl2pPr marL="685818" indent="-228606" algn="l" defTabSz="914423" rtl="0" eaLnBrk="1" latinLnBrk="0" hangingPunct="1">
              <a:lnSpc>
                <a:spcPct val="150000"/>
              </a:lnSpc>
              <a:spcBef>
                <a:spcPts val="500"/>
              </a:spcBef>
              <a:buFont typeface="Arial" panose="020B0604020202020204" pitchFamily="34" charset="0"/>
              <a:buChar char="•"/>
              <a:defRPr sz="123" kern="1200">
                <a:solidFill>
                  <a:schemeClr val="tx1">
                    <a:lumMod val="65000"/>
                    <a:lumOff val="35000"/>
                  </a:schemeClr>
                </a:solidFill>
                <a:latin typeface="Yu Gothic" panose="020B0400000000000000" pitchFamily="34" charset="-128"/>
                <a:ea typeface="Yu Gothic" panose="020B0400000000000000" pitchFamily="34" charset="-128"/>
                <a:cs typeface="+mn-cs"/>
              </a:defRPr>
            </a:lvl2pPr>
            <a:lvl3pPr marL="1143029" indent="-228606" algn="l" defTabSz="914423" rtl="0" eaLnBrk="1" latinLnBrk="0" hangingPunct="1">
              <a:lnSpc>
                <a:spcPct val="150000"/>
              </a:lnSpc>
              <a:spcBef>
                <a:spcPts val="500"/>
              </a:spcBef>
              <a:buFont typeface="Arial" panose="020B0604020202020204" pitchFamily="34" charset="0"/>
              <a:buChar char="•"/>
              <a:defRPr sz="3300" kern="1200">
                <a:solidFill>
                  <a:schemeClr val="tx1">
                    <a:lumMod val="65000"/>
                    <a:lumOff val="35000"/>
                  </a:schemeClr>
                </a:solidFill>
                <a:latin typeface="Yu Gothic" panose="020B0400000000000000" pitchFamily="34" charset="-128"/>
                <a:ea typeface="Yu Gothic" panose="020B0400000000000000" pitchFamily="34" charset="-128"/>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defRPr/>
            </a:pPr>
            <a:r>
              <a:rPr lang="ja-JP" altLang="en-US" sz="1100" b="1" dirty="0">
                <a:latin typeface="Yu Gothic Medium" panose="020B0400000000000000" pitchFamily="34" charset="-128"/>
                <a:ea typeface="Yu Gothic Medium" panose="020B0400000000000000" pitchFamily="34" charset="-128"/>
              </a:rPr>
              <a:t>パソコン</a:t>
            </a:r>
          </a:p>
        </p:txBody>
      </p:sp>
      <p:sp>
        <p:nvSpPr>
          <p:cNvPr id="117" name="Text Placeholder 2">
            <a:extLst>
              <a:ext uri="{FF2B5EF4-FFF2-40B4-BE49-F238E27FC236}">
                <a16:creationId xmlns:a16="http://schemas.microsoft.com/office/drawing/2014/main" id="{876C150F-F277-4196-974D-1CF6B2D4E5EB}"/>
              </a:ext>
            </a:extLst>
          </p:cNvPr>
          <p:cNvSpPr txBox="1">
            <a:spLocks/>
          </p:cNvSpPr>
          <p:nvPr/>
        </p:nvSpPr>
        <p:spPr>
          <a:xfrm>
            <a:off x="198482" y="2127811"/>
            <a:ext cx="890485" cy="270041"/>
          </a:xfrm>
          <a:prstGeom prst="roundRect">
            <a:avLst>
              <a:gd name="adj" fmla="val 6336"/>
            </a:avLst>
          </a:prstGeom>
          <a:gradFill>
            <a:gsLst>
              <a:gs pos="0">
                <a:srgbClr val="4AC891"/>
              </a:gs>
              <a:gs pos="100000">
                <a:srgbClr val="15A29C"/>
              </a:gs>
            </a:gsLst>
            <a:lin ang="18900000" scaled="1"/>
          </a:gradFill>
        </p:spPr>
        <p:txBody>
          <a:bodyPr vert="horz" lIns="148590" tIns="37148" rIns="148590" bIns="37148" rtlCol="0" anchor="ctr">
            <a:normAutofit/>
          </a:bodyPr>
          <a:lstStyle>
            <a:lvl1pPr marL="0" marR="0" indent="0" algn="ctr" defTabSz="914423" rtl="0" eaLnBrk="1" fontAlgn="auto" latinLnBrk="0" hangingPunct="1">
              <a:lnSpc>
                <a:spcPct val="100000"/>
              </a:lnSpc>
              <a:spcBef>
                <a:spcPts val="0"/>
              </a:spcBef>
              <a:spcAft>
                <a:spcPts val="0"/>
              </a:spcAft>
              <a:buClrTx/>
              <a:buSzTx/>
              <a:buFontTx/>
              <a:buNone/>
              <a:tabLst/>
              <a:defRPr lang="en-US" sz="2800" kern="1200" dirty="0">
                <a:solidFill>
                  <a:schemeClr val="bg1"/>
                </a:solidFill>
                <a:latin typeface="Yu Gothic" panose="020B0400000000000000" pitchFamily="34" charset="-128"/>
                <a:ea typeface="Yu Gothic" panose="020B0400000000000000" pitchFamily="34" charset="-128"/>
                <a:cs typeface="+mn-cs"/>
              </a:defRPr>
            </a:lvl1pPr>
            <a:lvl2pPr marL="685818" indent="-228606" algn="l" defTabSz="914423" rtl="0" eaLnBrk="1" latinLnBrk="0" hangingPunct="1">
              <a:lnSpc>
                <a:spcPct val="150000"/>
              </a:lnSpc>
              <a:spcBef>
                <a:spcPts val="500"/>
              </a:spcBef>
              <a:buFont typeface="Arial" panose="020B0604020202020204" pitchFamily="34" charset="0"/>
              <a:buChar char="•"/>
              <a:defRPr sz="123" kern="1200">
                <a:solidFill>
                  <a:schemeClr val="tx1">
                    <a:lumMod val="65000"/>
                    <a:lumOff val="35000"/>
                  </a:schemeClr>
                </a:solidFill>
                <a:latin typeface="Yu Gothic" panose="020B0400000000000000" pitchFamily="34" charset="-128"/>
                <a:ea typeface="Yu Gothic" panose="020B0400000000000000" pitchFamily="34" charset="-128"/>
                <a:cs typeface="+mn-cs"/>
              </a:defRPr>
            </a:lvl2pPr>
            <a:lvl3pPr marL="1143029" indent="-228606" algn="l" defTabSz="914423" rtl="0" eaLnBrk="1" latinLnBrk="0" hangingPunct="1">
              <a:lnSpc>
                <a:spcPct val="150000"/>
              </a:lnSpc>
              <a:spcBef>
                <a:spcPts val="500"/>
              </a:spcBef>
              <a:buFont typeface="Arial" panose="020B0604020202020204" pitchFamily="34" charset="0"/>
              <a:buChar char="•"/>
              <a:defRPr sz="3300" kern="1200">
                <a:solidFill>
                  <a:schemeClr val="tx1">
                    <a:lumMod val="65000"/>
                    <a:lumOff val="35000"/>
                  </a:schemeClr>
                </a:solidFill>
                <a:latin typeface="Yu Gothic" panose="020B0400000000000000" pitchFamily="34" charset="-128"/>
                <a:ea typeface="Yu Gothic" panose="020B0400000000000000" pitchFamily="34" charset="-128"/>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defRPr/>
            </a:pPr>
            <a:r>
              <a:rPr lang="en-US" altLang="ja-JP" sz="1200" b="1" dirty="0">
                <a:latin typeface="Yu Gothic Medium" panose="020B0400000000000000" pitchFamily="34" charset="-128"/>
                <a:ea typeface="Yu Gothic Medium" panose="020B0400000000000000" pitchFamily="34" charset="-128"/>
              </a:rPr>
              <a:t>iPhone</a:t>
            </a:r>
            <a:endParaRPr lang="ja-JP" altLang="en-US" sz="1200" b="1" dirty="0">
              <a:latin typeface="Yu Gothic Medium" panose="020B0400000000000000" pitchFamily="34" charset="-128"/>
              <a:ea typeface="Yu Gothic Medium" panose="020B0400000000000000" pitchFamily="34" charset="-128"/>
            </a:endParaRPr>
          </a:p>
        </p:txBody>
      </p:sp>
      <p:sp>
        <p:nvSpPr>
          <p:cNvPr id="119" name="Text Placeholder 2">
            <a:extLst>
              <a:ext uri="{FF2B5EF4-FFF2-40B4-BE49-F238E27FC236}">
                <a16:creationId xmlns:a16="http://schemas.microsoft.com/office/drawing/2014/main" id="{96CA6C40-4C1C-4DFE-847D-E2EC16C9E494}"/>
              </a:ext>
            </a:extLst>
          </p:cNvPr>
          <p:cNvSpPr txBox="1">
            <a:spLocks/>
          </p:cNvSpPr>
          <p:nvPr/>
        </p:nvSpPr>
        <p:spPr>
          <a:xfrm>
            <a:off x="201467" y="4502998"/>
            <a:ext cx="911715" cy="270041"/>
          </a:xfrm>
          <a:prstGeom prst="roundRect">
            <a:avLst>
              <a:gd name="adj" fmla="val 6336"/>
            </a:avLst>
          </a:prstGeom>
          <a:gradFill>
            <a:gsLst>
              <a:gs pos="0">
                <a:srgbClr val="4AC891"/>
              </a:gs>
              <a:gs pos="100000">
                <a:srgbClr val="15A29C"/>
              </a:gs>
            </a:gsLst>
            <a:lin ang="18900000" scaled="1"/>
          </a:gradFill>
        </p:spPr>
        <p:txBody>
          <a:bodyPr vert="horz" lIns="148590" tIns="37148" rIns="148590" bIns="37148" rtlCol="0" anchor="ctr">
            <a:normAutofit/>
          </a:bodyPr>
          <a:lstStyle>
            <a:lvl1pPr marL="0" marR="0" indent="0" algn="ctr" defTabSz="914423" rtl="0" eaLnBrk="1" fontAlgn="auto" latinLnBrk="0" hangingPunct="1">
              <a:lnSpc>
                <a:spcPct val="100000"/>
              </a:lnSpc>
              <a:spcBef>
                <a:spcPts val="0"/>
              </a:spcBef>
              <a:spcAft>
                <a:spcPts val="0"/>
              </a:spcAft>
              <a:buClrTx/>
              <a:buSzTx/>
              <a:buFontTx/>
              <a:buNone/>
              <a:tabLst/>
              <a:defRPr lang="en-US" sz="2800" kern="1200" dirty="0">
                <a:solidFill>
                  <a:schemeClr val="bg1"/>
                </a:solidFill>
                <a:latin typeface="Yu Gothic" panose="020B0400000000000000" pitchFamily="34" charset="-128"/>
                <a:ea typeface="Yu Gothic" panose="020B0400000000000000" pitchFamily="34" charset="-128"/>
                <a:cs typeface="+mn-cs"/>
              </a:defRPr>
            </a:lvl1pPr>
            <a:lvl2pPr marL="685818" indent="-228606" algn="l" defTabSz="914423" rtl="0" eaLnBrk="1" latinLnBrk="0" hangingPunct="1">
              <a:lnSpc>
                <a:spcPct val="150000"/>
              </a:lnSpc>
              <a:spcBef>
                <a:spcPts val="500"/>
              </a:spcBef>
              <a:buFont typeface="Arial" panose="020B0604020202020204" pitchFamily="34" charset="0"/>
              <a:buChar char="•"/>
              <a:defRPr sz="123" kern="1200">
                <a:solidFill>
                  <a:schemeClr val="tx1">
                    <a:lumMod val="65000"/>
                    <a:lumOff val="35000"/>
                  </a:schemeClr>
                </a:solidFill>
                <a:latin typeface="Yu Gothic" panose="020B0400000000000000" pitchFamily="34" charset="-128"/>
                <a:ea typeface="Yu Gothic" panose="020B0400000000000000" pitchFamily="34" charset="-128"/>
                <a:cs typeface="+mn-cs"/>
              </a:defRPr>
            </a:lvl2pPr>
            <a:lvl3pPr marL="1143029" indent="-228606" algn="l" defTabSz="914423" rtl="0" eaLnBrk="1" latinLnBrk="0" hangingPunct="1">
              <a:lnSpc>
                <a:spcPct val="150000"/>
              </a:lnSpc>
              <a:spcBef>
                <a:spcPts val="500"/>
              </a:spcBef>
              <a:buFont typeface="Arial" panose="020B0604020202020204" pitchFamily="34" charset="0"/>
              <a:buChar char="•"/>
              <a:defRPr sz="3300" kern="1200">
                <a:solidFill>
                  <a:schemeClr val="tx1">
                    <a:lumMod val="65000"/>
                    <a:lumOff val="35000"/>
                  </a:schemeClr>
                </a:solidFill>
                <a:latin typeface="Yu Gothic" panose="020B0400000000000000" pitchFamily="34" charset="-128"/>
                <a:ea typeface="Yu Gothic" panose="020B0400000000000000" pitchFamily="34" charset="-128"/>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defRPr/>
            </a:pPr>
            <a:r>
              <a:rPr lang="en-US" altLang="ja-JP" sz="1100" b="1" dirty="0">
                <a:latin typeface="Yu Gothic Medium" panose="020B0400000000000000" pitchFamily="34" charset="-128"/>
                <a:ea typeface="Yu Gothic Medium" panose="020B0400000000000000" pitchFamily="34" charset="-128"/>
              </a:rPr>
              <a:t>Android</a:t>
            </a:r>
            <a:endParaRPr lang="ja-JP" altLang="en-US" sz="1200" b="1" dirty="0">
              <a:latin typeface="Yu Gothic Medium" panose="020B0400000000000000" pitchFamily="34" charset="-128"/>
              <a:ea typeface="Yu Gothic Medium" panose="020B0400000000000000" pitchFamily="34" charset="-128"/>
            </a:endParaRPr>
          </a:p>
        </p:txBody>
      </p:sp>
      <p:sp>
        <p:nvSpPr>
          <p:cNvPr id="121" name="テキスト ボックス 120">
            <a:extLst>
              <a:ext uri="{FF2B5EF4-FFF2-40B4-BE49-F238E27FC236}">
                <a16:creationId xmlns:a16="http://schemas.microsoft.com/office/drawing/2014/main" id="{98D66FC5-99E6-4E88-AE3E-5FE91A9B345B}"/>
              </a:ext>
            </a:extLst>
          </p:cNvPr>
          <p:cNvSpPr txBox="1"/>
          <p:nvPr/>
        </p:nvSpPr>
        <p:spPr>
          <a:xfrm>
            <a:off x="7883104" y="6260023"/>
            <a:ext cx="1313180" cy="261610"/>
          </a:xfrm>
          <a:prstGeom prst="rect">
            <a:avLst/>
          </a:prstGeom>
          <a:noFill/>
        </p:spPr>
        <p:txBody>
          <a:bodyPr wrap="none" rtlCol="0">
            <a:spAutoFit/>
          </a:bodyPr>
          <a:lstStyle/>
          <a:p>
            <a:r>
              <a:rPr kumimoji="1" lang="ja-JP" altLang="en-US" sz="1100" dirty="0">
                <a:latin typeface="游ゴシック Medium" panose="020B0500000000000000" pitchFamily="50" charset="-128"/>
                <a:ea typeface="游ゴシック Medium" panose="020B0500000000000000" pitchFamily="50" charset="-128"/>
              </a:rPr>
              <a:t>音声の録音を許可</a:t>
            </a:r>
          </a:p>
        </p:txBody>
      </p:sp>
      <p:pic>
        <p:nvPicPr>
          <p:cNvPr id="9" name="図 8">
            <a:extLst>
              <a:ext uri="{FF2B5EF4-FFF2-40B4-BE49-F238E27FC236}">
                <a16:creationId xmlns:a16="http://schemas.microsoft.com/office/drawing/2014/main" id="{89574CD1-0096-4727-A82C-0F81B8A5BA53}"/>
              </a:ext>
            </a:extLst>
          </p:cNvPr>
          <p:cNvPicPr>
            <a:picLocks noChangeAspect="1"/>
          </p:cNvPicPr>
          <p:nvPr/>
        </p:nvPicPr>
        <p:blipFill>
          <a:blip r:embed="rId5"/>
          <a:stretch>
            <a:fillRect/>
          </a:stretch>
        </p:blipFill>
        <p:spPr>
          <a:xfrm>
            <a:off x="6272389" y="4406376"/>
            <a:ext cx="1023545" cy="1777736"/>
          </a:xfrm>
          <a:prstGeom prst="rect">
            <a:avLst/>
          </a:prstGeom>
        </p:spPr>
      </p:pic>
      <p:pic>
        <p:nvPicPr>
          <p:cNvPr id="17" name="図 16">
            <a:extLst>
              <a:ext uri="{FF2B5EF4-FFF2-40B4-BE49-F238E27FC236}">
                <a16:creationId xmlns:a16="http://schemas.microsoft.com/office/drawing/2014/main" id="{EF1475B0-5756-4E39-80E1-1CF031EFB138}"/>
              </a:ext>
            </a:extLst>
          </p:cNvPr>
          <p:cNvPicPr>
            <a:picLocks noChangeAspect="1"/>
          </p:cNvPicPr>
          <p:nvPr/>
        </p:nvPicPr>
        <p:blipFill>
          <a:blip r:embed="rId6"/>
          <a:stretch>
            <a:fillRect/>
          </a:stretch>
        </p:blipFill>
        <p:spPr>
          <a:xfrm>
            <a:off x="4610790" y="4392383"/>
            <a:ext cx="1055393" cy="1751171"/>
          </a:xfrm>
          <a:prstGeom prst="rect">
            <a:avLst/>
          </a:prstGeom>
        </p:spPr>
      </p:pic>
      <p:pic>
        <p:nvPicPr>
          <p:cNvPr id="20" name="図 19">
            <a:extLst>
              <a:ext uri="{FF2B5EF4-FFF2-40B4-BE49-F238E27FC236}">
                <a16:creationId xmlns:a16="http://schemas.microsoft.com/office/drawing/2014/main" id="{2FAA46D8-EC96-47AD-BB6E-F5D5D4BFDED5}"/>
              </a:ext>
            </a:extLst>
          </p:cNvPr>
          <p:cNvPicPr>
            <a:picLocks noChangeAspect="1"/>
          </p:cNvPicPr>
          <p:nvPr/>
        </p:nvPicPr>
        <p:blipFill>
          <a:blip r:embed="rId7"/>
          <a:stretch>
            <a:fillRect/>
          </a:stretch>
        </p:blipFill>
        <p:spPr>
          <a:xfrm>
            <a:off x="3137083" y="2195862"/>
            <a:ext cx="1024217" cy="1828959"/>
          </a:xfrm>
          <a:prstGeom prst="rect">
            <a:avLst/>
          </a:prstGeom>
        </p:spPr>
      </p:pic>
      <p:pic>
        <p:nvPicPr>
          <p:cNvPr id="27" name="図 26">
            <a:extLst>
              <a:ext uri="{FF2B5EF4-FFF2-40B4-BE49-F238E27FC236}">
                <a16:creationId xmlns:a16="http://schemas.microsoft.com/office/drawing/2014/main" id="{333C73B0-4B21-4551-AAB4-5B6E4636FD5A}"/>
              </a:ext>
            </a:extLst>
          </p:cNvPr>
          <p:cNvPicPr>
            <a:picLocks noChangeAspect="1"/>
          </p:cNvPicPr>
          <p:nvPr/>
        </p:nvPicPr>
        <p:blipFill>
          <a:blip r:embed="rId8"/>
          <a:stretch>
            <a:fillRect/>
          </a:stretch>
        </p:blipFill>
        <p:spPr>
          <a:xfrm>
            <a:off x="4781874" y="2244611"/>
            <a:ext cx="938919" cy="1668524"/>
          </a:xfrm>
          <a:prstGeom prst="rect">
            <a:avLst/>
          </a:prstGeom>
        </p:spPr>
      </p:pic>
      <p:pic>
        <p:nvPicPr>
          <p:cNvPr id="29" name="図 28">
            <a:extLst>
              <a:ext uri="{FF2B5EF4-FFF2-40B4-BE49-F238E27FC236}">
                <a16:creationId xmlns:a16="http://schemas.microsoft.com/office/drawing/2014/main" id="{31A90BF8-4B96-4B86-B950-82F559A1AC7E}"/>
              </a:ext>
            </a:extLst>
          </p:cNvPr>
          <p:cNvPicPr>
            <a:picLocks noChangeAspect="1"/>
          </p:cNvPicPr>
          <p:nvPr/>
        </p:nvPicPr>
        <p:blipFill>
          <a:blip r:embed="rId9"/>
          <a:stretch>
            <a:fillRect/>
          </a:stretch>
        </p:blipFill>
        <p:spPr>
          <a:xfrm>
            <a:off x="1285188" y="2172840"/>
            <a:ext cx="1071515" cy="1845052"/>
          </a:xfrm>
          <a:prstGeom prst="rect">
            <a:avLst/>
          </a:prstGeom>
        </p:spPr>
      </p:pic>
      <p:pic>
        <p:nvPicPr>
          <p:cNvPr id="31" name="図 30">
            <a:extLst>
              <a:ext uri="{FF2B5EF4-FFF2-40B4-BE49-F238E27FC236}">
                <a16:creationId xmlns:a16="http://schemas.microsoft.com/office/drawing/2014/main" id="{2891B5E4-F13E-4B67-A85A-1FF0826FFD76}"/>
              </a:ext>
            </a:extLst>
          </p:cNvPr>
          <p:cNvPicPr>
            <a:picLocks noChangeAspect="1"/>
          </p:cNvPicPr>
          <p:nvPr/>
        </p:nvPicPr>
        <p:blipFill>
          <a:blip r:embed="rId10"/>
          <a:stretch>
            <a:fillRect/>
          </a:stretch>
        </p:blipFill>
        <p:spPr>
          <a:xfrm>
            <a:off x="1279742" y="4502998"/>
            <a:ext cx="1030518" cy="1755698"/>
          </a:xfrm>
          <a:prstGeom prst="rect">
            <a:avLst/>
          </a:prstGeom>
        </p:spPr>
      </p:pic>
      <p:pic>
        <p:nvPicPr>
          <p:cNvPr id="33" name="図 32">
            <a:extLst>
              <a:ext uri="{FF2B5EF4-FFF2-40B4-BE49-F238E27FC236}">
                <a16:creationId xmlns:a16="http://schemas.microsoft.com/office/drawing/2014/main" id="{4AA3FC69-F2DF-494C-B760-769EC03AA185}"/>
              </a:ext>
            </a:extLst>
          </p:cNvPr>
          <p:cNvPicPr>
            <a:picLocks noChangeAspect="1"/>
          </p:cNvPicPr>
          <p:nvPr/>
        </p:nvPicPr>
        <p:blipFill>
          <a:blip r:embed="rId11"/>
          <a:stretch>
            <a:fillRect/>
          </a:stretch>
        </p:blipFill>
        <p:spPr>
          <a:xfrm>
            <a:off x="7924201" y="4379816"/>
            <a:ext cx="1027689" cy="1797324"/>
          </a:xfrm>
          <a:prstGeom prst="rect">
            <a:avLst/>
          </a:prstGeom>
        </p:spPr>
      </p:pic>
      <p:pic>
        <p:nvPicPr>
          <p:cNvPr id="35" name="図 34">
            <a:extLst>
              <a:ext uri="{FF2B5EF4-FFF2-40B4-BE49-F238E27FC236}">
                <a16:creationId xmlns:a16="http://schemas.microsoft.com/office/drawing/2014/main" id="{136632F3-1E3F-482E-BA79-A80323FA2358}"/>
              </a:ext>
            </a:extLst>
          </p:cNvPr>
          <p:cNvPicPr>
            <a:picLocks noChangeAspect="1"/>
          </p:cNvPicPr>
          <p:nvPr/>
        </p:nvPicPr>
        <p:blipFill>
          <a:blip r:embed="rId12"/>
          <a:stretch>
            <a:fillRect/>
          </a:stretch>
        </p:blipFill>
        <p:spPr>
          <a:xfrm>
            <a:off x="2949059" y="4444116"/>
            <a:ext cx="1071343" cy="1785571"/>
          </a:xfrm>
          <a:prstGeom prst="rect">
            <a:avLst/>
          </a:prstGeom>
        </p:spPr>
      </p:pic>
    </p:spTree>
    <p:extLst>
      <p:ext uri="{BB962C8B-B14F-4D97-AF65-F5344CB8AC3E}">
        <p14:creationId xmlns:p14="http://schemas.microsoft.com/office/powerpoint/2010/main" val="4059009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0785292-D840-FD41-BDAD-16173381D478}"/>
              </a:ext>
            </a:extLst>
          </p:cNvPr>
          <p:cNvPicPr>
            <a:picLocks noChangeAspect="1"/>
          </p:cNvPicPr>
          <p:nvPr/>
        </p:nvPicPr>
        <p:blipFill>
          <a:blip r:embed="rId2"/>
          <a:stretch>
            <a:fillRect/>
          </a:stretch>
        </p:blipFill>
        <p:spPr>
          <a:xfrm>
            <a:off x="8951890" y="0"/>
            <a:ext cx="954110" cy="533400"/>
          </a:xfrm>
          <a:prstGeom prst="rect">
            <a:avLst/>
          </a:prstGeom>
        </p:spPr>
      </p:pic>
      <p:sp>
        <p:nvSpPr>
          <p:cNvPr id="2" name="Title 1">
            <a:extLst>
              <a:ext uri="{FF2B5EF4-FFF2-40B4-BE49-F238E27FC236}">
                <a16:creationId xmlns:a16="http://schemas.microsoft.com/office/drawing/2014/main" id="{ACC4D0BF-507C-489D-BF61-27E9F23BA4FF}"/>
              </a:ext>
            </a:extLst>
          </p:cNvPr>
          <p:cNvSpPr txBox="1">
            <a:spLocks/>
          </p:cNvSpPr>
          <p:nvPr/>
        </p:nvSpPr>
        <p:spPr>
          <a:xfrm>
            <a:off x="2983184" y="200607"/>
            <a:ext cx="5840078" cy="4325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ja-JP" altLang="en-US" sz="2400" b="1" dirty="0">
                <a:solidFill>
                  <a:srgbClr val="00A982"/>
                </a:solidFill>
                <a:latin typeface="Yu Gothic Medium" panose="020B0400000000000000" pitchFamily="34" charset="-128"/>
                <a:ea typeface="Yu Gothic Medium" panose="020B0400000000000000" pitchFamily="34" charset="-128"/>
              </a:rPr>
              <a:t>ビデオ通話の実施方法</a:t>
            </a:r>
            <a:r>
              <a:rPr lang="en-US" altLang="ja-JP" sz="2400" b="1" dirty="0">
                <a:solidFill>
                  <a:srgbClr val="00A982"/>
                </a:solidFill>
                <a:latin typeface="Yu Gothic Medium" panose="020B0400000000000000" pitchFamily="34" charset="-128"/>
                <a:ea typeface="Yu Gothic Medium" panose="020B0400000000000000" pitchFamily="34" charset="-128"/>
              </a:rPr>
              <a:t>(teams)</a:t>
            </a:r>
          </a:p>
        </p:txBody>
      </p:sp>
      <p:sp>
        <p:nvSpPr>
          <p:cNvPr id="87" name="テキスト ボックス 86">
            <a:extLst>
              <a:ext uri="{FF2B5EF4-FFF2-40B4-BE49-F238E27FC236}">
                <a16:creationId xmlns:a16="http://schemas.microsoft.com/office/drawing/2014/main" id="{EC670DA5-3635-4E20-9775-3A36BB298173}"/>
              </a:ext>
            </a:extLst>
          </p:cNvPr>
          <p:cNvSpPr txBox="1"/>
          <p:nvPr/>
        </p:nvSpPr>
        <p:spPr>
          <a:xfrm>
            <a:off x="3818705" y="1215321"/>
            <a:ext cx="5980556" cy="646331"/>
          </a:xfrm>
          <a:prstGeom prst="rect">
            <a:avLst/>
          </a:prstGeom>
          <a:noFill/>
        </p:spPr>
        <p:txBody>
          <a:bodyPr wrap="square" rtlCol="0">
            <a:spAutoFit/>
          </a:bodyPr>
          <a:lstStyle/>
          <a:p>
            <a:r>
              <a:rPr lang="ja-JP" altLang="en-US" sz="1200" dirty="0">
                <a:latin typeface="游ゴシック Medium" panose="020B0500000000000000" pitchFamily="50" charset="-128"/>
                <a:ea typeface="游ゴシック Medium" panose="020B0500000000000000" pitchFamily="50" charset="-128"/>
              </a:rPr>
              <a:t>ブラウザを使用する場合：</a:t>
            </a:r>
            <a:r>
              <a:rPr lang="en-US" altLang="ja-JP" sz="1200" dirty="0">
                <a:latin typeface="游ゴシック Medium" panose="020B0500000000000000" pitchFamily="50" charset="-128"/>
                <a:ea typeface="游ゴシック Medium" panose="020B0500000000000000" pitchFamily="50" charset="-128"/>
              </a:rPr>
              <a:t>『</a:t>
            </a:r>
            <a:r>
              <a:rPr lang="ja-JP" altLang="en-US" sz="1200" dirty="0">
                <a:latin typeface="游ゴシック Medium" panose="020B0500000000000000" pitchFamily="50" charset="-128"/>
                <a:ea typeface="游ゴシック Medium" panose="020B0500000000000000" pitchFamily="50" charset="-128"/>
              </a:rPr>
              <a:t>キャンセル</a:t>
            </a:r>
            <a:r>
              <a:rPr lang="en-US" altLang="ja-JP" sz="1200" dirty="0">
                <a:latin typeface="游ゴシック Medium" panose="020B0500000000000000" pitchFamily="50" charset="-128"/>
                <a:ea typeface="游ゴシック Medium" panose="020B0500000000000000" pitchFamily="50" charset="-128"/>
              </a:rPr>
              <a:t>』</a:t>
            </a:r>
            <a:r>
              <a:rPr lang="ja-JP" altLang="en-US" sz="1200" dirty="0">
                <a:latin typeface="游ゴシック Medium" panose="020B0500000000000000" pitchFamily="50" charset="-128"/>
                <a:ea typeface="游ゴシック Medium" panose="020B0500000000000000" pitchFamily="50" charset="-128"/>
              </a:rPr>
              <a:t>→</a:t>
            </a:r>
            <a:r>
              <a:rPr lang="en-US" altLang="ja-JP" sz="1200" dirty="0">
                <a:latin typeface="游ゴシック Medium" panose="020B0500000000000000" pitchFamily="50" charset="-128"/>
                <a:ea typeface="游ゴシック Medium" panose="020B0500000000000000" pitchFamily="50" charset="-128"/>
              </a:rPr>
              <a:t>『</a:t>
            </a:r>
            <a:r>
              <a:rPr lang="ja-JP" altLang="en-US" sz="1200" dirty="0">
                <a:latin typeface="游ゴシック Medium" panose="020B0500000000000000" pitchFamily="50" charset="-128"/>
                <a:ea typeface="游ゴシック Medium" panose="020B0500000000000000" pitchFamily="50" charset="-128"/>
              </a:rPr>
              <a:t>このブラウザで続ける</a:t>
            </a:r>
            <a:r>
              <a:rPr lang="en-US" altLang="ja-JP" sz="1200" dirty="0">
                <a:latin typeface="游ゴシック Medium" panose="020B0500000000000000" pitchFamily="50" charset="-128"/>
                <a:ea typeface="游ゴシック Medium" panose="020B0500000000000000" pitchFamily="50" charset="-128"/>
              </a:rPr>
              <a:t>』</a:t>
            </a:r>
            <a:r>
              <a:rPr lang="ja-JP" altLang="en-US" sz="1200" dirty="0">
                <a:latin typeface="游ゴシック Medium" panose="020B0500000000000000" pitchFamily="50" charset="-128"/>
                <a:ea typeface="游ゴシック Medium" panose="020B0500000000000000" pitchFamily="50" charset="-128"/>
              </a:rPr>
              <a:t>順にクリック</a:t>
            </a:r>
            <a:endParaRPr lang="en-US" altLang="ja-JP" sz="1200" dirty="0">
              <a:latin typeface="游ゴシック Medium" panose="020B0500000000000000" pitchFamily="50" charset="-128"/>
              <a:ea typeface="游ゴシック Medium" panose="020B0500000000000000" pitchFamily="50" charset="-128"/>
            </a:endParaRPr>
          </a:p>
          <a:p>
            <a:r>
              <a:rPr kumimoji="1" lang="ja-JP" altLang="en-US" sz="1200" dirty="0">
                <a:latin typeface="游ゴシック Medium" panose="020B0500000000000000" pitchFamily="50" charset="-128"/>
                <a:ea typeface="游ゴシック Medium" panose="020B0500000000000000" pitchFamily="50" charset="-128"/>
              </a:rPr>
              <a:t>アプリが</a:t>
            </a:r>
            <a:r>
              <a:rPr kumimoji="1" lang="en-US" altLang="ja-JP" sz="1200" dirty="0">
                <a:latin typeface="游ゴシック Medium" panose="020B0500000000000000" pitchFamily="50" charset="-128"/>
                <a:ea typeface="游ゴシック Medium" panose="020B0500000000000000" pitchFamily="50" charset="-128"/>
              </a:rPr>
              <a:t>PC</a:t>
            </a:r>
            <a:r>
              <a:rPr kumimoji="1" lang="ja-JP" altLang="en-US" sz="1200" dirty="0">
                <a:latin typeface="游ゴシック Medium" panose="020B0500000000000000" pitchFamily="50" charset="-128"/>
                <a:ea typeface="游ゴシック Medium" panose="020B0500000000000000" pitchFamily="50" charset="-128"/>
              </a:rPr>
              <a:t>に入っている場合：</a:t>
            </a:r>
            <a:r>
              <a:rPr kumimoji="1" lang="en-US" altLang="ja-JP" sz="1200" dirty="0">
                <a:latin typeface="游ゴシック Medium" panose="020B0500000000000000" pitchFamily="50" charset="-128"/>
                <a:ea typeface="游ゴシック Medium" panose="020B0500000000000000" pitchFamily="50" charset="-128"/>
              </a:rPr>
              <a:t>『Microsoft Teams</a:t>
            </a:r>
            <a:r>
              <a:rPr kumimoji="1" lang="ja-JP" altLang="en-US" sz="1200" dirty="0">
                <a:latin typeface="游ゴシック Medium" panose="020B0500000000000000" pitchFamily="50" charset="-128"/>
                <a:ea typeface="游ゴシック Medium" panose="020B0500000000000000" pitchFamily="50" charset="-128"/>
              </a:rPr>
              <a:t>を開く</a:t>
            </a:r>
            <a:r>
              <a:rPr kumimoji="1" lang="en-US" altLang="ja-JP" sz="1200" dirty="0">
                <a:latin typeface="游ゴシック Medium" panose="020B0500000000000000" pitchFamily="50" charset="-128"/>
                <a:ea typeface="游ゴシック Medium" panose="020B0500000000000000" pitchFamily="50" charset="-128"/>
              </a:rPr>
              <a:t>』</a:t>
            </a:r>
            <a:r>
              <a:rPr kumimoji="1" lang="ja-JP" altLang="en-US" sz="1200" dirty="0">
                <a:latin typeface="游ゴシック Medium" panose="020B0500000000000000" pitchFamily="50" charset="-128"/>
                <a:ea typeface="游ゴシック Medium" panose="020B0500000000000000" pitchFamily="50" charset="-128"/>
              </a:rPr>
              <a:t>をクリック</a:t>
            </a:r>
            <a:endParaRPr kumimoji="1" lang="en-US" altLang="ja-JP" sz="1200" dirty="0">
              <a:latin typeface="游ゴシック Medium" panose="020B0500000000000000" pitchFamily="50" charset="-128"/>
              <a:ea typeface="游ゴシック Medium" panose="020B0500000000000000" pitchFamily="50" charset="-128"/>
            </a:endParaRPr>
          </a:p>
          <a:p>
            <a:r>
              <a:rPr lang="en-US" altLang="ja-JP" sz="1200" dirty="0">
                <a:latin typeface="游ゴシック Medium" panose="020B0500000000000000" pitchFamily="50" charset="-128"/>
                <a:ea typeface="游ゴシック Medium" panose="020B0500000000000000" pitchFamily="50" charset="-128"/>
              </a:rPr>
              <a:t>※</a:t>
            </a:r>
            <a:r>
              <a:rPr lang="ja-JP" altLang="en-US" sz="1200" dirty="0">
                <a:latin typeface="游ゴシック Medium" panose="020B0500000000000000" pitchFamily="50" charset="-128"/>
                <a:ea typeface="游ゴシック Medium" panose="020B0500000000000000" pitchFamily="50" charset="-128"/>
              </a:rPr>
              <a:t>マイクとカメラの使用は許可してください。</a:t>
            </a:r>
            <a:endParaRPr kumimoji="1" lang="ja-JP" altLang="en-US" sz="1200" dirty="0">
              <a:latin typeface="游ゴシック Medium" panose="020B0500000000000000" pitchFamily="50" charset="-128"/>
              <a:ea typeface="游ゴシック Medium" panose="020B0500000000000000" pitchFamily="50" charset="-128"/>
            </a:endParaRPr>
          </a:p>
        </p:txBody>
      </p:sp>
      <p:sp>
        <p:nvSpPr>
          <p:cNvPr id="90" name="Right Arrow 1">
            <a:extLst>
              <a:ext uri="{FF2B5EF4-FFF2-40B4-BE49-F238E27FC236}">
                <a16:creationId xmlns:a16="http://schemas.microsoft.com/office/drawing/2014/main" id="{75E97FF7-6C45-4BEF-BD94-A44E7058CB48}"/>
              </a:ext>
            </a:extLst>
          </p:cNvPr>
          <p:cNvSpPr/>
          <p:nvPr/>
        </p:nvSpPr>
        <p:spPr>
          <a:xfrm>
            <a:off x="2432052" y="2837033"/>
            <a:ext cx="405303" cy="380537"/>
          </a:xfrm>
          <a:prstGeom prst="rightArrow">
            <a:avLst/>
          </a:prstGeom>
          <a:gradFill>
            <a:gsLst>
              <a:gs pos="0">
                <a:srgbClr val="4AC891"/>
              </a:gs>
              <a:gs pos="100000">
                <a:srgbClr val="15A29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b="1">
              <a:latin typeface="游ゴシック Medium" panose="020B0500000000000000" pitchFamily="50" charset="-128"/>
              <a:ea typeface="游ゴシック Medium" panose="020B0500000000000000" pitchFamily="50" charset="-128"/>
            </a:endParaRPr>
          </a:p>
        </p:txBody>
      </p:sp>
      <p:sp>
        <p:nvSpPr>
          <p:cNvPr id="91" name="Right Arrow 1">
            <a:extLst>
              <a:ext uri="{FF2B5EF4-FFF2-40B4-BE49-F238E27FC236}">
                <a16:creationId xmlns:a16="http://schemas.microsoft.com/office/drawing/2014/main" id="{8B35B7EE-6699-4478-A860-AA167B8623B9}"/>
              </a:ext>
            </a:extLst>
          </p:cNvPr>
          <p:cNvSpPr/>
          <p:nvPr/>
        </p:nvSpPr>
        <p:spPr>
          <a:xfrm>
            <a:off x="5969178" y="5127549"/>
            <a:ext cx="405303" cy="380537"/>
          </a:xfrm>
          <a:prstGeom prst="rightArrow">
            <a:avLst/>
          </a:prstGeom>
          <a:gradFill>
            <a:gsLst>
              <a:gs pos="0">
                <a:srgbClr val="4AC891"/>
              </a:gs>
              <a:gs pos="100000">
                <a:srgbClr val="15A29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b="1">
              <a:latin typeface="游ゴシック Medium" panose="020B0500000000000000" pitchFamily="50" charset="-128"/>
              <a:ea typeface="游ゴシック Medium" panose="020B0500000000000000" pitchFamily="50" charset="-128"/>
            </a:endParaRPr>
          </a:p>
        </p:txBody>
      </p:sp>
      <p:sp>
        <p:nvSpPr>
          <p:cNvPr id="93" name="Right Arrow 1">
            <a:extLst>
              <a:ext uri="{FF2B5EF4-FFF2-40B4-BE49-F238E27FC236}">
                <a16:creationId xmlns:a16="http://schemas.microsoft.com/office/drawing/2014/main" id="{2F627E91-F336-4655-9FAD-9714366D39E7}"/>
              </a:ext>
            </a:extLst>
          </p:cNvPr>
          <p:cNvSpPr/>
          <p:nvPr/>
        </p:nvSpPr>
        <p:spPr>
          <a:xfrm>
            <a:off x="4162598" y="5068928"/>
            <a:ext cx="405303" cy="380537"/>
          </a:xfrm>
          <a:prstGeom prst="rightArrow">
            <a:avLst/>
          </a:prstGeom>
          <a:gradFill>
            <a:gsLst>
              <a:gs pos="0">
                <a:srgbClr val="4AC891"/>
              </a:gs>
              <a:gs pos="100000">
                <a:srgbClr val="15A29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b="1">
              <a:latin typeface="游ゴシック Medium" panose="020B0500000000000000" pitchFamily="50" charset="-128"/>
              <a:ea typeface="游ゴシック Medium" panose="020B0500000000000000" pitchFamily="50" charset="-128"/>
            </a:endParaRPr>
          </a:p>
        </p:txBody>
      </p:sp>
      <p:sp>
        <p:nvSpPr>
          <p:cNvPr id="94" name="Right Arrow 1">
            <a:extLst>
              <a:ext uri="{FF2B5EF4-FFF2-40B4-BE49-F238E27FC236}">
                <a16:creationId xmlns:a16="http://schemas.microsoft.com/office/drawing/2014/main" id="{E6864E4D-8A95-4045-8F66-51E26384317A}"/>
              </a:ext>
            </a:extLst>
          </p:cNvPr>
          <p:cNvSpPr/>
          <p:nvPr/>
        </p:nvSpPr>
        <p:spPr>
          <a:xfrm>
            <a:off x="2529003" y="5068928"/>
            <a:ext cx="405303" cy="380537"/>
          </a:xfrm>
          <a:prstGeom prst="rightArrow">
            <a:avLst/>
          </a:prstGeom>
          <a:gradFill>
            <a:gsLst>
              <a:gs pos="0">
                <a:srgbClr val="4AC891"/>
              </a:gs>
              <a:gs pos="100000">
                <a:srgbClr val="15A29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b="1">
              <a:latin typeface="游ゴシック Medium" panose="020B0500000000000000" pitchFamily="50" charset="-128"/>
              <a:ea typeface="游ゴシック Medium" panose="020B0500000000000000" pitchFamily="50" charset="-128"/>
            </a:endParaRPr>
          </a:p>
        </p:txBody>
      </p:sp>
      <p:sp>
        <p:nvSpPr>
          <p:cNvPr id="95" name="Right Arrow 1">
            <a:extLst>
              <a:ext uri="{FF2B5EF4-FFF2-40B4-BE49-F238E27FC236}">
                <a16:creationId xmlns:a16="http://schemas.microsoft.com/office/drawing/2014/main" id="{8ADF3973-290D-43E3-80C7-A81BA4BE466F}"/>
              </a:ext>
            </a:extLst>
          </p:cNvPr>
          <p:cNvSpPr/>
          <p:nvPr/>
        </p:nvSpPr>
        <p:spPr>
          <a:xfrm>
            <a:off x="4063006" y="2837033"/>
            <a:ext cx="405303" cy="380537"/>
          </a:xfrm>
          <a:prstGeom prst="rightArrow">
            <a:avLst/>
          </a:prstGeom>
          <a:gradFill>
            <a:gsLst>
              <a:gs pos="0">
                <a:srgbClr val="4AC891"/>
              </a:gs>
              <a:gs pos="100000">
                <a:srgbClr val="15A29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b="1">
              <a:latin typeface="游ゴシック Medium" panose="020B0500000000000000" pitchFamily="50" charset="-128"/>
              <a:ea typeface="游ゴシック Medium" panose="020B0500000000000000" pitchFamily="50" charset="-128"/>
            </a:endParaRPr>
          </a:p>
        </p:txBody>
      </p:sp>
      <p:pic>
        <p:nvPicPr>
          <p:cNvPr id="16" name="図 15">
            <a:extLst>
              <a:ext uri="{FF2B5EF4-FFF2-40B4-BE49-F238E27FC236}">
                <a16:creationId xmlns:a16="http://schemas.microsoft.com/office/drawing/2014/main" id="{F75074D9-3E85-4967-A8BB-FF79B1C01AC3}"/>
              </a:ext>
            </a:extLst>
          </p:cNvPr>
          <p:cNvPicPr>
            <a:picLocks noChangeAspect="1"/>
          </p:cNvPicPr>
          <p:nvPr/>
        </p:nvPicPr>
        <p:blipFill>
          <a:blip r:embed="rId3"/>
          <a:stretch>
            <a:fillRect/>
          </a:stretch>
        </p:blipFill>
        <p:spPr>
          <a:xfrm>
            <a:off x="1341882" y="735585"/>
            <a:ext cx="2579961" cy="373490"/>
          </a:xfrm>
          <a:prstGeom prst="rect">
            <a:avLst/>
          </a:prstGeom>
        </p:spPr>
      </p:pic>
      <p:sp>
        <p:nvSpPr>
          <p:cNvPr id="18" name="テキスト ボックス 17">
            <a:extLst>
              <a:ext uri="{FF2B5EF4-FFF2-40B4-BE49-F238E27FC236}">
                <a16:creationId xmlns:a16="http://schemas.microsoft.com/office/drawing/2014/main" id="{1CAACE3D-C508-4860-AD52-78EAF8C7E096}"/>
              </a:ext>
            </a:extLst>
          </p:cNvPr>
          <p:cNvSpPr txBox="1"/>
          <p:nvPr/>
        </p:nvSpPr>
        <p:spPr>
          <a:xfrm>
            <a:off x="3921843" y="747074"/>
            <a:ext cx="5398717" cy="276999"/>
          </a:xfrm>
          <a:prstGeom prst="rect">
            <a:avLst/>
          </a:prstGeom>
          <a:noFill/>
        </p:spPr>
        <p:txBody>
          <a:bodyPr wrap="square" rtlCol="0">
            <a:spAutoFit/>
          </a:bodyPr>
          <a:lstStyle/>
          <a:p>
            <a:r>
              <a:rPr kumimoji="1" lang="ja-JP" altLang="en-US" sz="1200" dirty="0">
                <a:latin typeface="游ゴシック Medium" panose="020B0500000000000000" pitchFamily="50" charset="-128"/>
                <a:ea typeface="游ゴシック Medium" panose="020B0500000000000000" pitchFamily="50" charset="-128"/>
              </a:rPr>
              <a:t>予約確認メール内にある「ビデオ通話を開始」をクリックします。</a:t>
            </a:r>
          </a:p>
        </p:txBody>
      </p:sp>
      <p:sp>
        <p:nvSpPr>
          <p:cNvPr id="99" name="テキスト ボックス 98">
            <a:extLst>
              <a:ext uri="{FF2B5EF4-FFF2-40B4-BE49-F238E27FC236}">
                <a16:creationId xmlns:a16="http://schemas.microsoft.com/office/drawing/2014/main" id="{A54170E4-5007-46D3-AA14-72E74DFD5245}"/>
              </a:ext>
            </a:extLst>
          </p:cNvPr>
          <p:cNvSpPr txBox="1"/>
          <p:nvPr/>
        </p:nvSpPr>
        <p:spPr>
          <a:xfrm>
            <a:off x="1208778" y="4035895"/>
            <a:ext cx="1172116" cy="261610"/>
          </a:xfrm>
          <a:prstGeom prst="rect">
            <a:avLst/>
          </a:prstGeom>
          <a:noFill/>
        </p:spPr>
        <p:txBody>
          <a:bodyPr wrap="none" rtlCol="0">
            <a:spAutoFit/>
          </a:bodyPr>
          <a:lstStyle/>
          <a:p>
            <a:r>
              <a:rPr lang="ja-JP" altLang="en-US" sz="1050" dirty="0">
                <a:latin typeface="游ゴシック Medium" panose="020B0500000000000000" pitchFamily="50" charset="-128"/>
                <a:ea typeface="游ゴシック Medium" panose="020B0500000000000000" pitchFamily="50" charset="-128"/>
              </a:rPr>
              <a:t>開くをクリック</a:t>
            </a:r>
            <a:endParaRPr kumimoji="1" lang="ja-JP" altLang="en-US" sz="1050" dirty="0">
              <a:latin typeface="游ゴシック Medium" panose="020B0500000000000000" pitchFamily="50" charset="-128"/>
              <a:ea typeface="游ゴシック Medium" panose="020B0500000000000000" pitchFamily="50" charset="-128"/>
            </a:endParaRPr>
          </a:p>
        </p:txBody>
      </p:sp>
      <p:sp>
        <p:nvSpPr>
          <p:cNvPr id="101" name="テキスト ボックス 100">
            <a:extLst>
              <a:ext uri="{FF2B5EF4-FFF2-40B4-BE49-F238E27FC236}">
                <a16:creationId xmlns:a16="http://schemas.microsoft.com/office/drawing/2014/main" id="{64E03DD4-CEBF-48E9-864B-BF8F567C4FF1}"/>
              </a:ext>
            </a:extLst>
          </p:cNvPr>
          <p:cNvSpPr txBox="1"/>
          <p:nvPr/>
        </p:nvSpPr>
        <p:spPr>
          <a:xfrm>
            <a:off x="2794314" y="4034192"/>
            <a:ext cx="1313180" cy="261610"/>
          </a:xfrm>
          <a:prstGeom prst="rect">
            <a:avLst/>
          </a:prstGeom>
          <a:noFill/>
        </p:spPr>
        <p:txBody>
          <a:bodyPr wrap="none" rtlCol="0">
            <a:spAutoFit/>
          </a:bodyPr>
          <a:lstStyle/>
          <a:p>
            <a:r>
              <a:rPr kumimoji="1" lang="ja-JP" altLang="en-US" sz="1100" dirty="0">
                <a:latin typeface="游ゴシック Medium" panose="020B0500000000000000" pitchFamily="50" charset="-128"/>
                <a:ea typeface="游ゴシック Medium" panose="020B0500000000000000" pitchFamily="50" charset="-128"/>
              </a:rPr>
              <a:t>ゲストとして参加</a:t>
            </a:r>
          </a:p>
        </p:txBody>
      </p:sp>
      <p:sp>
        <p:nvSpPr>
          <p:cNvPr id="103" name="テキスト ボックス 102">
            <a:extLst>
              <a:ext uri="{FF2B5EF4-FFF2-40B4-BE49-F238E27FC236}">
                <a16:creationId xmlns:a16="http://schemas.microsoft.com/office/drawing/2014/main" id="{07BE6391-3A02-4304-9A0D-46206E6C6C2F}"/>
              </a:ext>
            </a:extLst>
          </p:cNvPr>
          <p:cNvSpPr txBox="1"/>
          <p:nvPr/>
        </p:nvSpPr>
        <p:spPr>
          <a:xfrm>
            <a:off x="4637127" y="3910396"/>
            <a:ext cx="1172116" cy="430887"/>
          </a:xfrm>
          <a:prstGeom prst="rect">
            <a:avLst/>
          </a:prstGeom>
          <a:noFill/>
        </p:spPr>
        <p:txBody>
          <a:bodyPr wrap="none" rtlCol="0">
            <a:spAutoFit/>
          </a:bodyPr>
          <a:lstStyle/>
          <a:p>
            <a:pPr algn="ctr"/>
            <a:r>
              <a:rPr kumimoji="1" lang="ja-JP" altLang="en-US" sz="1100" dirty="0">
                <a:latin typeface="游ゴシック Medium" panose="020B0500000000000000" pitchFamily="50" charset="-128"/>
                <a:ea typeface="游ゴシック Medium" panose="020B0500000000000000" pitchFamily="50" charset="-128"/>
              </a:rPr>
              <a:t>名前を入力して</a:t>
            </a:r>
            <a:endParaRPr kumimoji="1" lang="en-US" altLang="ja-JP" sz="1100" dirty="0">
              <a:latin typeface="游ゴシック Medium" panose="020B0500000000000000" pitchFamily="50" charset="-128"/>
              <a:ea typeface="游ゴシック Medium" panose="020B0500000000000000" pitchFamily="50" charset="-128"/>
            </a:endParaRPr>
          </a:p>
          <a:p>
            <a:pPr algn="ctr"/>
            <a:r>
              <a:rPr kumimoji="1" lang="ja-JP" altLang="en-US" sz="1100" dirty="0">
                <a:latin typeface="游ゴシック Medium" panose="020B0500000000000000" pitchFamily="50" charset="-128"/>
                <a:ea typeface="游ゴシック Medium" panose="020B0500000000000000" pitchFamily="50" charset="-128"/>
              </a:rPr>
              <a:t>会議に参加</a:t>
            </a:r>
          </a:p>
        </p:txBody>
      </p:sp>
      <p:sp>
        <p:nvSpPr>
          <p:cNvPr id="105" name="テキスト ボックス 104">
            <a:extLst>
              <a:ext uri="{FF2B5EF4-FFF2-40B4-BE49-F238E27FC236}">
                <a16:creationId xmlns:a16="http://schemas.microsoft.com/office/drawing/2014/main" id="{F540DE89-955F-4561-AF8B-A82FC21F66F5}"/>
              </a:ext>
            </a:extLst>
          </p:cNvPr>
          <p:cNvSpPr txBox="1"/>
          <p:nvPr/>
        </p:nvSpPr>
        <p:spPr>
          <a:xfrm>
            <a:off x="1331545" y="6355371"/>
            <a:ext cx="889987" cy="261610"/>
          </a:xfrm>
          <a:prstGeom prst="rect">
            <a:avLst/>
          </a:prstGeom>
          <a:noFill/>
        </p:spPr>
        <p:txBody>
          <a:bodyPr wrap="none" rtlCol="0">
            <a:spAutoFit/>
          </a:bodyPr>
          <a:lstStyle/>
          <a:p>
            <a:r>
              <a:rPr lang="ja-JP" altLang="en-US" sz="1100" dirty="0">
                <a:latin typeface="游ゴシック Medium" panose="020B0500000000000000" pitchFamily="50" charset="-128"/>
                <a:ea typeface="游ゴシック Medium" panose="020B0500000000000000" pitchFamily="50" charset="-128"/>
              </a:rPr>
              <a:t>会議に参加</a:t>
            </a:r>
            <a:endParaRPr kumimoji="1" lang="ja-JP" altLang="en-US" sz="1100" dirty="0">
              <a:latin typeface="游ゴシック Medium" panose="020B0500000000000000" pitchFamily="50" charset="-128"/>
              <a:ea typeface="游ゴシック Medium" panose="020B0500000000000000" pitchFamily="50" charset="-128"/>
            </a:endParaRPr>
          </a:p>
        </p:txBody>
      </p:sp>
      <p:sp>
        <p:nvSpPr>
          <p:cNvPr id="113" name="テキスト ボックス 112">
            <a:extLst>
              <a:ext uri="{FF2B5EF4-FFF2-40B4-BE49-F238E27FC236}">
                <a16:creationId xmlns:a16="http://schemas.microsoft.com/office/drawing/2014/main" id="{614C89B1-A53F-49FD-91BA-673E24D32046}"/>
              </a:ext>
            </a:extLst>
          </p:cNvPr>
          <p:cNvSpPr txBox="1"/>
          <p:nvPr/>
        </p:nvSpPr>
        <p:spPr>
          <a:xfrm>
            <a:off x="4600635" y="6238175"/>
            <a:ext cx="1313180" cy="261610"/>
          </a:xfrm>
          <a:prstGeom prst="rect">
            <a:avLst/>
          </a:prstGeom>
          <a:noFill/>
        </p:spPr>
        <p:txBody>
          <a:bodyPr wrap="none" rtlCol="0">
            <a:spAutoFit/>
          </a:bodyPr>
          <a:lstStyle/>
          <a:p>
            <a:r>
              <a:rPr kumimoji="1" lang="ja-JP" altLang="en-US" sz="1100" dirty="0">
                <a:latin typeface="游ゴシック Medium" panose="020B0500000000000000" pitchFamily="50" charset="-128"/>
                <a:ea typeface="游ゴシック Medium" panose="020B0500000000000000" pitchFamily="50" charset="-128"/>
              </a:rPr>
              <a:t>音声の録音を許可</a:t>
            </a:r>
          </a:p>
        </p:txBody>
      </p:sp>
      <p:sp>
        <p:nvSpPr>
          <p:cNvPr id="115" name="Text Placeholder 2">
            <a:extLst>
              <a:ext uri="{FF2B5EF4-FFF2-40B4-BE49-F238E27FC236}">
                <a16:creationId xmlns:a16="http://schemas.microsoft.com/office/drawing/2014/main" id="{2EA7645A-2A04-4866-93BA-B7EEE888DABF}"/>
              </a:ext>
            </a:extLst>
          </p:cNvPr>
          <p:cNvSpPr txBox="1">
            <a:spLocks/>
          </p:cNvSpPr>
          <p:nvPr/>
        </p:nvSpPr>
        <p:spPr>
          <a:xfrm>
            <a:off x="201467" y="1343448"/>
            <a:ext cx="911715" cy="270041"/>
          </a:xfrm>
          <a:prstGeom prst="roundRect">
            <a:avLst>
              <a:gd name="adj" fmla="val 6336"/>
            </a:avLst>
          </a:prstGeom>
          <a:gradFill>
            <a:gsLst>
              <a:gs pos="0">
                <a:srgbClr val="4AC891"/>
              </a:gs>
              <a:gs pos="100000">
                <a:srgbClr val="15A29C"/>
              </a:gs>
            </a:gsLst>
            <a:lin ang="18900000" scaled="1"/>
          </a:gradFill>
        </p:spPr>
        <p:txBody>
          <a:bodyPr vert="horz" lIns="148590" tIns="37148" rIns="148590" bIns="37148" rtlCol="0" anchor="ctr">
            <a:normAutofit/>
          </a:bodyPr>
          <a:lstStyle>
            <a:lvl1pPr marL="0" marR="0" indent="0" algn="ctr" defTabSz="914423" rtl="0" eaLnBrk="1" fontAlgn="auto" latinLnBrk="0" hangingPunct="1">
              <a:lnSpc>
                <a:spcPct val="100000"/>
              </a:lnSpc>
              <a:spcBef>
                <a:spcPts val="0"/>
              </a:spcBef>
              <a:spcAft>
                <a:spcPts val="0"/>
              </a:spcAft>
              <a:buClrTx/>
              <a:buSzTx/>
              <a:buFontTx/>
              <a:buNone/>
              <a:tabLst/>
              <a:defRPr lang="en-US" sz="2800" kern="1200" dirty="0">
                <a:solidFill>
                  <a:schemeClr val="bg1"/>
                </a:solidFill>
                <a:latin typeface="Yu Gothic" panose="020B0400000000000000" pitchFamily="34" charset="-128"/>
                <a:ea typeface="Yu Gothic" panose="020B0400000000000000" pitchFamily="34" charset="-128"/>
                <a:cs typeface="+mn-cs"/>
              </a:defRPr>
            </a:lvl1pPr>
            <a:lvl2pPr marL="685818" indent="-228606" algn="l" defTabSz="914423" rtl="0" eaLnBrk="1" latinLnBrk="0" hangingPunct="1">
              <a:lnSpc>
                <a:spcPct val="150000"/>
              </a:lnSpc>
              <a:spcBef>
                <a:spcPts val="500"/>
              </a:spcBef>
              <a:buFont typeface="Arial" panose="020B0604020202020204" pitchFamily="34" charset="0"/>
              <a:buChar char="•"/>
              <a:defRPr sz="123" kern="1200">
                <a:solidFill>
                  <a:schemeClr val="tx1">
                    <a:lumMod val="65000"/>
                    <a:lumOff val="35000"/>
                  </a:schemeClr>
                </a:solidFill>
                <a:latin typeface="Yu Gothic" panose="020B0400000000000000" pitchFamily="34" charset="-128"/>
                <a:ea typeface="Yu Gothic" panose="020B0400000000000000" pitchFamily="34" charset="-128"/>
                <a:cs typeface="+mn-cs"/>
              </a:defRPr>
            </a:lvl2pPr>
            <a:lvl3pPr marL="1143029" indent="-228606" algn="l" defTabSz="914423" rtl="0" eaLnBrk="1" latinLnBrk="0" hangingPunct="1">
              <a:lnSpc>
                <a:spcPct val="150000"/>
              </a:lnSpc>
              <a:spcBef>
                <a:spcPts val="500"/>
              </a:spcBef>
              <a:buFont typeface="Arial" panose="020B0604020202020204" pitchFamily="34" charset="0"/>
              <a:buChar char="•"/>
              <a:defRPr sz="3300" kern="1200">
                <a:solidFill>
                  <a:schemeClr val="tx1">
                    <a:lumMod val="65000"/>
                    <a:lumOff val="35000"/>
                  </a:schemeClr>
                </a:solidFill>
                <a:latin typeface="Yu Gothic" panose="020B0400000000000000" pitchFamily="34" charset="-128"/>
                <a:ea typeface="Yu Gothic" panose="020B0400000000000000" pitchFamily="34" charset="-128"/>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defRPr/>
            </a:pPr>
            <a:r>
              <a:rPr lang="ja-JP" altLang="en-US" sz="1100" b="1" dirty="0">
                <a:latin typeface="Yu Gothic Medium" panose="020B0400000000000000" pitchFamily="34" charset="-128"/>
                <a:ea typeface="Yu Gothic Medium" panose="020B0400000000000000" pitchFamily="34" charset="-128"/>
              </a:rPr>
              <a:t>パソコン</a:t>
            </a:r>
          </a:p>
        </p:txBody>
      </p:sp>
      <p:sp>
        <p:nvSpPr>
          <p:cNvPr id="117" name="Text Placeholder 2">
            <a:extLst>
              <a:ext uri="{FF2B5EF4-FFF2-40B4-BE49-F238E27FC236}">
                <a16:creationId xmlns:a16="http://schemas.microsoft.com/office/drawing/2014/main" id="{876C150F-F277-4196-974D-1CF6B2D4E5EB}"/>
              </a:ext>
            </a:extLst>
          </p:cNvPr>
          <p:cNvSpPr txBox="1">
            <a:spLocks/>
          </p:cNvSpPr>
          <p:nvPr/>
        </p:nvSpPr>
        <p:spPr>
          <a:xfrm>
            <a:off x="195813" y="2338646"/>
            <a:ext cx="890485" cy="270041"/>
          </a:xfrm>
          <a:prstGeom prst="roundRect">
            <a:avLst>
              <a:gd name="adj" fmla="val 6336"/>
            </a:avLst>
          </a:prstGeom>
          <a:gradFill>
            <a:gsLst>
              <a:gs pos="0">
                <a:srgbClr val="4AC891"/>
              </a:gs>
              <a:gs pos="100000">
                <a:srgbClr val="15A29C"/>
              </a:gs>
            </a:gsLst>
            <a:lin ang="18900000" scaled="1"/>
          </a:gradFill>
        </p:spPr>
        <p:txBody>
          <a:bodyPr vert="horz" lIns="148590" tIns="37148" rIns="148590" bIns="37148" rtlCol="0" anchor="ctr">
            <a:normAutofit/>
          </a:bodyPr>
          <a:lstStyle>
            <a:lvl1pPr marL="0" marR="0" indent="0" algn="ctr" defTabSz="914423" rtl="0" eaLnBrk="1" fontAlgn="auto" latinLnBrk="0" hangingPunct="1">
              <a:lnSpc>
                <a:spcPct val="100000"/>
              </a:lnSpc>
              <a:spcBef>
                <a:spcPts val="0"/>
              </a:spcBef>
              <a:spcAft>
                <a:spcPts val="0"/>
              </a:spcAft>
              <a:buClrTx/>
              <a:buSzTx/>
              <a:buFontTx/>
              <a:buNone/>
              <a:tabLst/>
              <a:defRPr lang="en-US" sz="2800" kern="1200" dirty="0">
                <a:solidFill>
                  <a:schemeClr val="bg1"/>
                </a:solidFill>
                <a:latin typeface="Yu Gothic" panose="020B0400000000000000" pitchFamily="34" charset="-128"/>
                <a:ea typeface="Yu Gothic" panose="020B0400000000000000" pitchFamily="34" charset="-128"/>
                <a:cs typeface="+mn-cs"/>
              </a:defRPr>
            </a:lvl1pPr>
            <a:lvl2pPr marL="685818" indent="-228606" algn="l" defTabSz="914423" rtl="0" eaLnBrk="1" latinLnBrk="0" hangingPunct="1">
              <a:lnSpc>
                <a:spcPct val="150000"/>
              </a:lnSpc>
              <a:spcBef>
                <a:spcPts val="500"/>
              </a:spcBef>
              <a:buFont typeface="Arial" panose="020B0604020202020204" pitchFamily="34" charset="0"/>
              <a:buChar char="•"/>
              <a:defRPr sz="123" kern="1200">
                <a:solidFill>
                  <a:schemeClr val="tx1">
                    <a:lumMod val="65000"/>
                    <a:lumOff val="35000"/>
                  </a:schemeClr>
                </a:solidFill>
                <a:latin typeface="Yu Gothic" panose="020B0400000000000000" pitchFamily="34" charset="-128"/>
                <a:ea typeface="Yu Gothic" panose="020B0400000000000000" pitchFamily="34" charset="-128"/>
                <a:cs typeface="+mn-cs"/>
              </a:defRPr>
            </a:lvl2pPr>
            <a:lvl3pPr marL="1143029" indent="-228606" algn="l" defTabSz="914423" rtl="0" eaLnBrk="1" latinLnBrk="0" hangingPunct="1">
              <a:lnSpc>
                <a:spcPct val="150000"/>
              </a:lnSpc>
              <a:spcBef>
                <a:spcPts val="500"/>
              </a:spcBef>
              <a:buFont typeface="Arial" panose="020B0604020202020204" pitchFamily="34" charset="0"/>
              <a:buChar char="•"/>
              <a:defRPr sz="3300" kern="1200">
                <a:solidFill>
                  <a:schemeClr val="tx1">
                    <a:lumMod val="65000"/>
                    <a:lumOff val="35000"/>
                  </a:schemeClr>
                </a:solidFill>
                <a:latin typeface="Yu Gothic" panose="020B0400000000000000" pitchFamily="34" charset="-128"/>
                <a:ea typeface="Yu Gothic" panose="020B0400000000000000" pitchFamily="34" charset="-128"/>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defRPr/>
            </a:pPr>
            <a:r>
              <a:rPr lang="en-US" altLang="ja-JP" sz="1200" b="1" dirty="0">
                <a:latin typeface="Yu Gothic Medium" panose="020B0400000000000000" pitchFamily="34" charset="-128"/>
                <a:ea typeface="Yu Gothic Medium" panose="020B0400000000000000" pitchFamily="34" charset="-128"/>
              </a:rPr>
              <a:t>iPhone</a:t>
            </a:r>
            <a:endParaRPr lang="ja-JP" altLang="en-US" sz="1200" b="1" dirty="0">
              <a:latin typeface="Yu Gothic Medium" panose="020B0400000000000000" pitchFamily="34" charset="-128"/>
              <a:ea typeface="Yu Gothic Medium" panose="020B0400000000000000" pitchFamily="34" charset="-128"/>
            </a:endParaRPr>
          </a:p>
        </p:txBody>
      </p:sp>
      <p:sp>
        <p:nvSpPr>
          <p:cNvPr id="119" name="Text Placeholder 2">
            <a:extLst>
              <a:ext uri="{FF2B5EF4-FFF2-40B4-BE49-F238E27FC236}">
                <a16:creationId xmlns:a16="http://schemas.microsoft.com/office/drawing/2014/main" id="{96CA6C40-4C1C-4DFE-847D-E2EC16C9E494}"/>
              </a:ext>
            </a:extLst>
          </p:cNvPr>
          <p:cNvSpPr txBox="1">
            <a:spLocks/>
          </p:cNvSpPr>
          <p:nvPr/>
        </p:nvSpPr>
        <p:spPr>
          <a:xfrm>
            <a:off x="201467" y="4502998"/>
            <a:ext cx="911715" cy="270041"/>
          </a:xfrm>
          <a:prstGeom prst="roundRect">
            <a:avLst>
              <a:gd name="adj" fmla="val 6336"/>
            </a:avLst>
          </a:prstGeom>
          <a:gradFill>
            <a:gsLst>
              <a:gs pos="0">
                <a:srgbClr val="4AC891"/>
              </a:gs>
              <a:gs pos="100000">
                <a:srgbClr val="15A29C"/>
              </a:gs>
            </a:gsLst>
            <a:lin ang="18900000" scaled="1"/>
          </a:gradFill>
        </p:spPr>
        <p:txBody>
          <a:bodyPr vert="horz" lIns="148590" tIns="37148" rIns="148590" bIns="37148" rtlCol="0" anchor="ctr">
            <a:normAutofit/>
          </a:bodyPr>
          <a:lstStyle>
            <a:lvl1pPr marL="0" marR="0" indent="0" algn="ctr" defTabSz="914423" rtl="0" eaLnBrk="1" fontAlgn="auto" latinLnBrk="0" hangingPunct="1">
              <a:lnSpc>
                <a:spcPct val="100000"/>
              </a:lnSpc>
              <a:spcBef>
                <a:spcPts val="0"/>
              </a:spcBef>
              <a:spcAft>
                <a:spcPts val="0"/>
              </a:spcAft>
              <a:buClrTx/>
              <a:buSzTx/>
              <a:buFontTx/>
              <a:buNone/>
              <a:tabLst/>
              <a:defRPr lang="en-US" sz="2800" kern="1200" dirty="0">
                <a:solidFill>
                  <a:schemeClr val="bg1"/>
                </a:solidFill>
                <a:latin typeface="Yu Gothic" panose="020B0400000000000000" pitchFamily="34" charset="-128"/>
                <a:ea typeface="Yu Gothic" panose="020B0400000000000000" pitchFamily="34" charset="-128"/>
                <a:cs typeface="+mn-cs"/>
              </a:defRPr>
            </a:lvl1pPr>
            <a:lvl2pPr marL="685818" indent="-228606" algn="l" defTabSz="914423" rtl="0" eaLnBrk="1" latinLnBrk="0" hangingPunct="1">
              <a:lnSpc>
                <a:spcPct val="150000"/>
              </a:lnSpc>
              <a:spcBef>
                <a:spcPts val="500"/>
              </a:spcBef>
              <a:buFont typeface="Arial" panose="020B0604020202020204" pitchFamily="34" charset="0"/>
              <a:buChar char="•"/>
              <a:defRPr sz="123" kern="1200">
                <a:solidFill>
                  <a:schemeClr val="tx1">
                    <a:lumMod val="65000"/>
                    <a:lumOff val="35000"/>
                  </a:schemeClr>
                </a:solidFill>
                <a:latin typeface="Yu Gothic" panose="020B0400000000000000" pitchFamily="34" charset="-128"/>
                <a:ea typeface="Yu Gothic" panose="020B0400000000000000" pitchFamily="34" charset="-128"/>
                <a:cs typeface="+mn-cs"/>
              </a:defRPr>
            </a:lvl2pPr>
            <a:lvl3pPr marL="1143029" indent="-228606" algn="l" defTabSz="914423" rtl="0" eaLnBrk="1" latinLnBrk="0" hangingPunct="1">
              <a:lnSpc>
                <a:spcPct val="150000"/>
              </a:lnSpc>
              <a:spcBef>
                <a:spcPts val="500"/>
              </a:spcBef>
              <a:buFont typeface="Arial" panose="020B0604020202020204" pitchFamily="34" charset="0"/>
              <a:buChar char="•"/>
              <a:defRPr sz="3300" kern="1200">
                <a:solidFill>
                  <a:schemeClr val="tx1">
                    <a:lumMod val="65000"/>
                    <a:lumOff val="35000"/>
                  </a:schemeClr>
                </a:solidFill>
                <a:latin typeface="Yu Gothic" panose="020B0400000000000000" pitchFamily="34" charset="-128"/>
                <a:ea typeface="Yu Gothic" panose="020B0400000000000000" pitchFamily="34" charset="-128"/>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defRPr/>
            </a:pPr>
            <a:r>
              <a:rPr lang="en-US" altLang="ja-JP" sz="1100" b="1" dirty="0">
                <a:latin typeface="Yu Gothic Medium" panose="020B0400000000000000" pitchFamily="34" charset="-128"/>
                <a:ea typeface="Yu Gothic Medium" panose="020B0400000000000000" pitchFamily="34" charset="-128"/>
              </a:rPr>
              <a:t>Android</a:t>
            </a:r>
            <a:endParaRPr lang="ja-JP" altLang="en-US" sz="1200" b="1" dirty="0">
              <a:latin typeface="Yu Gothic Medium" panose="020B0400000000000000" pitchFamily="34" charset="-128"/>
              <a:ea typeface="Yu Gothic Medium" panose="020B0400000000000000" pitchFamily="34" charset="-128"/>
            </a:endParaRPr>
          </a:p>
        </p:txBody>
      </p:sp>
      <p:pic>
        <p:nvPicPr>
          <p:cNvPr id="3" name="図 2">
            <a:extLst>
              <a:ext uri="{FF2B5EF4-FFF2-40B4-BE49-F238E27FC236}">
                <a16:creationId xmlns:a16="http://schemas.microsoft.com/office/drawing/2014/main" id="{1EE043F4-CC63-484C-8AF7-97389CEF8B3A}"/>
              </a:ext>
            </a:extLst>
          </p:cNvPr>
          <p:cNvPicPr>
            <a:picLocks noChangeAspect="1"/>
          </p:cNvPicPr>
          <p:nvPr/>
        </p:nvPicPr>
        <p:blipFill>
          <a:blip r:embed="rId4"/>
          <a:stretch>
            <a:fillRect/>
          </a:stretch>
        </p:blipFill>
        <p:spPr>
          <a:xfrm>
            <a:off x="1377545" y="1163319"/>
            <a:ext cx="2176796" cy="859185"/>
          </a:xfrm>
          <a:prstGeom prst="rect">
            <a:avLst/>
          </a:prstGeom>
        </p:spPr>
      </p:pic>
      <p:sp>
        <p:nvSpPr>
          <p:cNvPr id="14" name="テキスト ボックス 13">
            <a:extLst>
              <a:ext uri="{FF2B5EF4-FFF2-40B4-BE49-F238E27FC236}">
                <a16:creationId xmlns:a16="http://schemas.microsoft.com/office/drawing/2014/main" id="{F59F6A67-2478-4DEF-BDBB-46432354FC5D}"/>
              </a:ext>
            </a:extLst>
          </p:cNvPr>
          <p:cNvSpPr txBox="1"/>
          <p:nvPr/>
        </p:nvSpPr>
        <p:spPr>
          <a:xfrm>
            <a:off x="5959044" y="3920820"/>
            <a:ext cx="2441694" cy="430887"/>
          </a:xfrm>
          <a:prstGeom prst="rect">
            <a:avLst/>
          </a:prstGeom>
          <a:noFill/>
        </p:spPr>
        <p:txBody>
          <a:bodyPr wrap="none" rtlCol="0">
            <a:spAutoFit/>
          </a:bodyPr>
          <a:lstStyle/>
          <a:p>
            <a:pPr algn="ctr"/>
            <a:r>
              <a:rPr kumimoji="1" lang="ja-JP" altLang="en-US" sz="1100" dirty="0">
                <a:latin typeface="游ゴシック Medium" panose="020B0500000000000000" pitchFamily="50" charset="-128"/>
                <a:ea typeface="游ゴシック Medium" panose="020B0500000000000000" pitchFamily="50" charset="-128"/>
              </a:rPr>
              <a:t>カメラとマイクのマークに</a:t>
            </a:r>
            <a:endParaRPr kumimoji="1" lang="en-US" altLang="ja-JP" sz="1100" dirty="0">
              <a:latin typeface="游ゴシック Medium" panose="020B0500000000000000" pitchFamily="50" charset="-128"/>
              <a:ea typeface="游ゴシック Medium" panose="020B0500000000000000" pitchFamily="50" charset="-128"/>
            </a:endParaRPr>
          </a:p>
          <a:p>
            <a:pPr algn="ctr"/>
            <a:r>
              <a:rPr kumimoji="1" lang="ja-JP" altLang="en-US" sz="1100" dirty="0">
                <a:latin typeface="游ゴシック Medium" panose="020B0500000000000000" pitchFamily="50" charset="-128"/>
                <a:ea typeface="游ゴシック Medium" panose="020B0500000000000000" pitchFamily="50" charset="-128"/>
              </a:rPr>
              <a:t>斜線がある場合は、タップして解除</a:t>
            </a:r>
          </a:p>
        </p:txBody>
      </p:sp>
      <p:sp>
        <p:nvSpPr>
          <p:cNvPr id="20" name="Right Arrow 1">
            <a:extLst>
              <a:ext uri="{FF2B5EF4-FFF2-40B4-BE49-F238E27FC236}">
                <a16:creationId xmlns:a16="http://schemas.microsoft.com/office/drawing/2014/main" id="{496D107F-BBD7-402F-828F-69D591A5AE46}"/>
              </a:ext>
            </a:extLst>
          </p:cNvPr>
          <p:cNvSpPr/>
          <p:nvPr/>
        </p:nvSpPr>
        <p:spPr>
          <a:xfrm>
            <a:off x="5903223" y="2822291"/>
            <a:ext cx="405303" cy="380537"/>
          </a:xfrm>
          <a:prstGeom prst="rightArrow">
            <a:avLst/>
          </a:prstGeom>
          <a:gradFill>
            <a:gsLst>
              <a:gs pos="0">
                <a:srgbClr val="4AC891"/>
              </a:gs>
              <a:gs pos="100000">
                <a:srgbClr val="15A29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b="1">
              <a:latin typeface="游ゴシック Medium" panose="020B0500000000000000" pitchFamily="50" charset="-128"/>
              <a:ea typeface="游ゴシック Medium" panose="020B0500000000000000" pitchFamily="50" charset="-128"/>
            </a:endParaRPr>
          </a:p>
        </p:txBody>
      </p:sp>
      <p:pic>
        <p:nvPicPr>
          <p:cNvPr id="30" name="図 29">
            <a:extLst>
              <a:ext uri="{FF2B5EF4-FFF2-40B4-BE49-F238E27FC236}">
                <a16:creationId xmlns:a16="http://schemas.microsoft.com/office/drawing/2014/main" id="{54C4EBB3-CAA9-4881-ADF1-E1854E77D96E}"/>
              </a:ext>
            </a:extLst>
          </p:cNvPr>
          <p:cNvPicPr>
            <a:picLocks noChangeAspect="1"/>
          </p:cNvPicPr>
          <p:nvPr/>
        </p:nvPicPr>
        <p:blipFill>
          <a:blip r:embed="rId5"/>
          <a:stretch>
            <a:fillRect/>
          </a:stretch>
        </p:blipFill>
        <p:spPr>
          <a:xfrm>
            <a:off x="6462722" y="2113800"/>
            <a:ext cx="1011226" cy="1670329"/>
          </a:xfrm>
          <a:prstGeom prst="rect">
            <a:avLst/>
          </a:prstGeom>
        </p:spPr>
      </p:pic>
      <p:sp>
        <p:nvSpPr>
          <p:cNvPr id="32" name="テキスト ボックス 31">
            <a:extLst>
              <a:ext uri="{FF2B5EF4-FFF2-40B4-BE49-F238E27FC236}">
                <a16:creationId xmlns:a16="http://schemas.microsoft.com/office/drawing/2014/main" id="{F83F30EB-02A0-425A-9485-13AED9054302}"/>
              </a:ext>
            </a:extLst>
          </p:cNvPr>
          <p:cNvSpPr txBox="1"/>
          <p:nvPr/>
        </p:nvSpPr>
        <p:spPr>
          <a:xfrm>
            <a:off x="2935378" y="6222591"/>
            <a:ext cx="1172116" cy="430887"/>
          </a:xfrm>
          <a:prstGeom prst="rect">
            <a:avLst/>
          </a:prstGeom>
          <a:noFill/>
        </p:spPr>
        <p:txBody>
          <a:bodyPr wrap="none" rtlCol="0">
            <a:spAutoFit/>
          </a:bodyPr>
          <a:lstStyle/>
          <a:p>
            <a:pPr algn="ctr"/>
            <a:r>
              <a:rPr kumimoji="1" lang="ja-JP" altLang="en-US" sz="1100" dirty="0">
                <a:latin typeface="游ゴシック Medium" panose="020B0500000000000000" pitchFamily="50" charset="-128"/>
                <a:ea typeface="游ゴシック Medium" panose="020B0500000000000000" pitchFamily="50" charset="-128"/>
              </a:rPr>
              <a:t>名前を入力して</a:t>
            </a:r>
            <a:endParaRPr kumimoji="1" lang="en-US" altLang="ja-JP" sz="1100" dirty="0">
              <a:latin typeface="游ゴシック Medium" panose="020B0500000000000000" pitchFamily="50" charset="-128"/>
              <a:ea typeface="游ゴシック Medium" panose="020B0500000000000000" pitchFamily="50" charset="-128"/>
            </a:endParaRPr>
          </a:p>
          <a:p>
            <a:pPr algn="ctr"/>
            <a:r>
              <a:rPr kumimoji="1" lang="ja-JP" altLang="en-US" sz="1100" dirty="0">
                <a:latin typeface="游ゴシック Medium" panose="020B0500000000000000" pitchFamily="50" charset="-128"/>
                <a:ea typeface="游ゴシック Medium" panose="020B0500000000000000" pitchFamily="50" charset="-128"/>
              </a:rPr>
              <a:t>会議に参加</a:t>
            </a:r>
          </a:p>
        </p:txBody>
      </p:sp>
      <p:sp>
        <p:nvSpPr>
          <p:cNvPr id="33" name="テキスト ボックス 32">
            <a:extLst>
              <a:ext uri="{FF2B5EF4-FFF2-40B4-BE49-F238E27FC236}">
                <a16:creationId xmlns:a16="http://schemas.microsoft.com/office/drawing/2014/main" id="{1D589B1A-1B9F-4DD9-92DB-E7AF079683F0}"/>
              </a:ext>
            </a:extLst>
          </p:cNvPr>
          <p:cNvSpPr txBox="1"/>
          <p:nvPr/>
        </p:nvSpPr>
        <p:spPr>
          <a:xfrm>
            <a:off x="5953725" y="6125223"/>
            <a:ext cx="2441694" cy="430887"/>
          </a:xfrm>
          <a:prstGeom prst="rect">
            <a:avLst/>
          </a:prstGeom>
          <a:noFill/>
        </p:spPr>
        <p:txBody>
          <a:bodyPr wrap="none" rtlCol="0">
            <a:spAutoFit/>
          </a:bodyPr>
          <a:lstStyle/>
          <a:p>
            <a:pPr algn="ctr"/>
            <a:r>
              <a:rPr kumimoji="1" lang="ja-JP" altLang="en-US" sz="1100" dirty="0">
                <a:latin typeface="游ゴシック Medium" panose="020B0500000000000000" pitchFamily="50" charset="-128"/>
                <a:ea typeface="游ゴシック Medium" panose="020B0500000000000000" pitchFamily="50" charset="-128"/>
              </a:rPr>
              <a:t>カメラとマイクのマークに</a:t>
            </a:r>
            <a:endParaRPr kumimoji="1" lang="en-US" altLang="ja-JP" sz="1100" dirty="0">
              <a:latin typeface="游ゴシック Medium" panose="020B0500000000000000" pitchFamily="50" charset="-128"/>
              <a:ea typeface="游ゴシック Medium" panose="020B0500000000000000" pitchFamily="50" charset="-128"/>
            </a:endParaRPr>
          </a:p>
          <a:p>
            <a:pPr algn="ctr"/>
            <a:r>
              <a:rPr kumimoji="1" lang="ja-JP" altLang="en-US" sz="1100" dirty="0">
                <a:latin typeface="游ゴシック Medium" panose="020B0500000000000000" pitchFamily="50" charset="-128"/>
                <a:ea typeface="游ゴシック Medium" panose="020B0500000000000000" pitchFamily="50" charset="-128"/>
              </a:rPr>
              <a:t>斜線がある場合は、タップして解除</a:t>
            </a:r>
          </a:p>
        </p:txBody>
      </p:sp>
      <p:pic>
        <p:nvPicPr>
          <p:cNvPr id="35" name="図 34">
            <a:extLst>
              <a:ext uri="{FF2B5EF4-FFF2-40B4-BE49-F238E27FC236}">
                <a16:creationId xmlns:a16="http://schemas.microsoft.com/office/drawing/2014/main" id="{B7A99E03-62AD-408E-990E-F9189B73B16D}"/>
              </a:ext>
            </a:extLst>
          </p:cNvPr>
          <p:cNvPicPr>
            <a:picLocks noChangeAspect="1"/>
          </p:cNvPicPr>
          <p:nvPr/>
        </p:nvPicPr>
        <p:blipFill>
          <a:blip r:embed="rId5"/>
          <a:stretch>
            <a:fillRect/>
          </a:stretch>
        </p:blipFill>
        <p:spPr>
          <a:xfrm>
            <a:off x="6471120" y="4434309"/>
            <a:ext cx="1011580" cy="1670913"/>
          </a:xfrm>
          <a:prstGeom prst="rect">
            <a:avLst/>
          </a:prstGeom>
        </p:spPr>
      </p:pic>
      <p:sp>
        <p:nvSpPr>
          <p:cNvPr id="96" name="Text Placeholder 2">
            <a:extLst>
              <a:ext uri="{FF2B5EF4-FFF2-40B4-BE49-F238E27FC236}">
                <a16:creationId xmlns:a16="http://schemas.microsoft.com/office/drawing/2014/main" id="{4BAB37DC-ADFA-46BC-893C-988E12C9B2BE}"/>
              </a:ext>
            </a:extLst>
          </p:cNvPr>
          <p:cNvSpPr>
            <a:spLocks noGrp="1"/>
          </p:cNvSpPr>
          <p:nvPr>
            <p:ph idx="1"/>
          </p:nvPr>
        </p:nvSpPr>
        <p:spPr>
          <a:xfrm>
            <a:off x="7579339" y="4975163"/>
            <a:ext cx="2110106" cy="811484"/>
          </a:xfrm>
          <a:prstGeom prst="roundRect">
            <a:avLst>
              <a:gd name="adj" fmla="val 6336"/>
            </a:avLst>
          </a:prstGeom>
          <a:solidFill>
            <a:schemeClr val="bg1"/>
          </a:solidFill>
          <a:ln>
            <a:solidFill>
              <a:srgbClr val="DADDDE"/>
            </a:solidFill>
          </a:ln>
        </p:spPr>
        <p:txBody>
          <a:bodyPr vert="horz" lIns="148590" tIns="37148" rIns="148590" bIns="37148" rtlCol="0" anchor="ctr">
            <a:normAutofit/>
          </a:bodyPr>
          <a:lstStyle>
            <a:lvl1pPr marL="0" marR="0" indent="0" algn="ctr" defTabSz="914423" rtl="0" eaLnBrk="1" fontAlgn="auto" latinLnBrk="0" hangingPunct="1">
              <a:lnSpc>
                <a:spcPct val="100000"/>
              </a:lnSpc>
              <a:spcBef>
                <a:spcPts val="0"/>
              </a:spcBef>
              <a:spcAft>
                <a:spcPts val="0"/>
              </a:spcAft>
              <a:buClrTx/>
              <a:buSzTx/>
              <a:buFontTx/>
              <a:buNone/>
              <a:tabLst/>
              <a:defRPr/>
            </a:lvl1pPr>
          </a:lstStyle>
          <a:p>
            <a:r>
              <a:rPr kumimoji="1" lang="ja-JP" altLang="en-US" sz="1100" dirty="0">
                <a:latin typeface="游ゴシック Medium" panose="020B0500000000000000" pitchFamily="50" charset="-128"/>
                <a:ea typeface="游ゴシック Medium" panose="020B0500000000000000" pitchFamily="50" charset="-128"/>
              </a:rPr>
              <a:t>途中で、マイクやカメラへの</a:t>
            </a:r>
            <a:endParaRPr kumimoji="1" lang="en-US" altLang="ja-JP" sz="1100" dirty="0">
              <a:latin typeface="游ゴシック Medium" panose="020B0500000000000000" pitchFamily="50" charset="-128"/>
              <a:ea typeface="游ゴシック Medium" panose="020B0500000000000000" pitchFamily="50" charset="-128"/>
            </a:endParaRPr>
          </a:p>
          <a:p>
            <a:r>
              <a:rPr kumimoji="1" lang="ja-JP" altLang="en-US" sz="1100" dirty="0">
                <a:latin typeface="游ゴシック Medium" panose="020B0500000000000000" pitchFamily="50" charset="-128"/>
                <a:ea typeface="游ゴシック Medium" panose="020B0500000000000000" pitchFamily="50" charset="-128"/>
              </a:rPr>
              <a:t>アクセスを求められた際は</a:t>
            </a:r>
            <a:r>
              <a:rPr lang="ja-JP" altLang="en-US" sz="1100" dirty="0">
                <a:latin typeface="游ゴシック Medium" panose="020B0500000000000000" pitchFamily="50" charset="-128"/>
                <a:ea typeface="游ゴシック Medium" panose="020B0500000000000000" pitchFamily="50" charset="-128"/>
              </a:rPr>
              <a:t>、</a:t>
            </a:r>
            <a:endParaRPr lang="en-US" altLang="ja-JP" sz="1100" dirty="0">
              <a:latin typeface="游ゴシック Medium" panose="020B0500000000000000" pitchFamily="50" charset="-128"/>
              <a:ea typeface="游ゴシック Medium" panose="020B0500000000000000" pitchFamily="50" charset="-128"/>
            </a:endParaRPr>
          </a:p>
          <a:p>
            <a:r>
              <a:rPr kumimoji="1" lang="ja-JP" altLang="en-US" sz="1100" dirty="0">
                <a:latin typeface="游ゴシック Medium" panose="020B0500000000000000" pitchFamily="50" charset="-128"/>
                <a:ea typeface="游ゴシック Medium" panose="020B0500000000000000" pitchFamily="50" charset="-128"/>
              </a:rPr>
              <a:t>どちらも許可にしてください</a:t>
            </a:r>
            <a:endParaRPr kumimoji="1" lang="ja-JP" altLang="en-US" sz="1100" b="1" dirty="0">
              <a:solidFill>
                <a:schemeClr val="bg2">
                  <a:lumMod val="25000"/>
                </a:schemeClr>
              </a:solidFill>
              <a:latin typeface="游ゴシック Medium" panose="020B0500000000000000" pitchFamily="50" charset="-128"/>
              <a:ea typeface="游ゴシック Medium" panose="020B0500000000000000" pitchFamily="50" charset="-128"/>
            </a:endParaRPr>
          </a:p>
        </p:txBody>
      </p:sp>
      <p:pic>
        <p:nvPicPr>
          <p:cNvPr id="9" name="図 8">
            <a:extLst>
              <a:ext uri="{FF2B5EF4-FFF2-40B4-BE49-F238E27FC236}">
                <a16:creationId xmlns:a16="http://schemas.microsoft.com/office/drawing/2014/main" id="{4C392674-D19E-410B-B7B5-FE842A25E514}"/>
              </a:ext>
            </a:extLst>
          </p:cNvPr>
          <p:cNvPicPr>
            <a:picLocks noChangeAspect="1"/>
          </p:cNvPicPr>
          <p:nvPr/>
        </p:nvPicPr>
        <p:blipFill>
          <a:blip r:embed="rId6"/>
          <a:stretch>
            <a:fillRect/>
          </a:stretch>
        </p:blipFill>
        <p:spPr>
          <a:xfrm>
            <a:off x="1186309" y="2172725"/>
            <a:ext cx="1162361" cy="1737671"/>
          </a:xfrm>
          <a:prstGeom prst="rect">
            <a:avLst/>
          </a:prstGeom>
        </p:spPr>
      </p:pic>
      <p:pic>
        <p:nvPicPr>
          <p:cNvPr id="12" name="図 11">
            <a:extLst>
              <a:ext uri="{FF2B5EF4-FFF2-40B4-BE49-F238E27FC236}">
                <a16:creationId xmlns:a16="http://schemas.microsoft.com/office/drawing/2014/main" id="{7B52589E-F953-4DBA-82B1-C21578563D56}"/>
              </a:ext>
            </a:extLst>
          </p:cNvPr>
          <p:cNvPicPr>
            <a:picLocks noChangeAspect="1"/>
          </p:cNvPicPr>
          <p:nvPr/>
        </p:nvPicPr>
        <p:blipFill>
          <a:blip r:embed="rId7"/>
          <a:stretch>
            <a:fillRect/>
          </a:stretch>
        </p:blipFill>
        <p:spPr>
          <a:xfrm>
            <a:off x="2892103" y="2128636"/>
            <a:ext cx="1042987" cy="1737671"/>
          </a:xfrm>
          <a:prstGeom prst="rect">
            <a:avLst/>
          </a:prstGeom>
        </p:spPr>
      </p:pic>
      <p:pic>
        <p:nvPicPr>
          <p:cNvPr id="15" name="図 14">
            <a:extLst>
              <a:ext uri="{FF2B5EF4-FFF2-40B4-BE49-F238E27FC236}">
                <a16:creationId xmlns:a16="http://schemas.microsoft.com/office/drawing/2014/main" id="{BA9C179A-0E4E-4478-8382-6DC2E39C2C68}"/>
              </a:ext>
            </a:extLst>
          </p:cNvPr>
          <p:cNvPicPr>
            <a:picLocks noChangeAspect="1"/>
          </p:cNvPicPr>
          <p:nvPr/>
        </p:nvPicPr>
        <p:blipFill>
          <a:blip r:embed="rId8"/>
          <a:stretch>
            <a:fillRect/>
          </a:stretch>
        </p:blipFill>
        <p:spPr>
          <a:xfrm>
            <a:off x="4633737" y="2007661"/>
            <a:ext cx="1049907" cy="1809839"/>
          </a:xfrm>
          <a:prstGeom prst="rect">
            <a:avLst/>
          </a:prstGeom>
        </p:spPr>
      </p:pic>
      <p:pic>
        <p:nvPicPr>
          <p:cNvPr id="24" name="図 23">
            <a:extLst>
              <a:ext uri="{FF2B5EF4-FFF2-40B4-BE49-F238E27FC236}">
                <a16:creationId xmlns:a16="http://schemas.microsoft.com/office/drawing/2014/main" id="{EAC1936A-28A5-4CFB-91D6-A9D953278E1A}"/>
              </a:ext>
            </a:extLst>
          </p:cNvPr>
          <p:cNvPicPr>
            <a:picLocks noChangeAspect="1"/>
          </p:cNvPicPr>
          <p:nvPr/>
        </p:nvPicPr>
        <p:blipFill>
          <a:blip r:embed="rId9"/>
          <a:stretch>
            <a:fillRect/>
          </a:stretch>
        </p:blipFill>
        <p:spPr>
          <a:xfrm>
            <a:off x="1253693" y="4438239"/>
            <a:ext cx="1127201" cy="1887954"/>
          </a:xfrm>
          <a:prstGeom prst="rect">
            <a:avLst/>
          </a:prstGeom>
        </p:spPr>
      </p:pic>
      <p:pic>
        <p:nvPicPr>
          <p:cNvPr id="29" name="図 28">
            <a:extLst>
              <a:ext uri="{FF2B5EF4-FFF2-40B4-BE49-F238E27FC236}">
                <a16:creationId xmlns:a16="http://schemas.microsoft.com/office/drawing/2014/main" id="{BEB4873F-160D-4AFF-84FC-C7F66397C0DC}"/>
              </a:ext>
            </a:extLst>
          </p:cNvPr>
          <p:cNvPicPr>
            <a:picLocks noChangeAspect="1"/>
          </p:cNvPicPr>
          <p:nvPr/>
        </p:nvPicPr>
        <p:blipFill>
          <a:blip r:embed="rId10"/>
          <a:stretch>
            <a:fillRect/>
          </a:stretch>
        </p:blipFill>
        <p:spPr>
          <a:xfrm>
            <a:off x="2934306" y="4438239"/>
            <a:ext cx="1042906" cy="1678220"/>
          </a:xfrm>
          <a:prstGeom prst="rect">
            <a:avLst/>
          </a:prstGeom>
        </p:spPr>
      </p:pic>
      <p:pic>
        <p:nvPicPr>
          <p:cNvPr id="40" name="図 39">
            <a:extLst>
              <a:ext uri="{FF2B5EF4-FFF2-40B4-BE49-F238E27FC236}">
                <a16:creationId xmlns:a16="http://schemas.microsoft.com/office/drawing/2014/main" id="{D0E83324-59F6-4174-A3DC-8EDF79016055}"/>
              </a:ext>
            </a:extLst>
          </p:cNvPr>
          <p:cNvPicPr>
            <a:picLocks noChangeAspect="1"/>
          </p:cNvPicPr>
          <p:nvPr/>
        </p:nvPicPr>
        <p:blipFill>
          <a:blip r:embed="rId11"/>
          <a:stretch>
            <a:fillRect/>
          </a:stretch>
        </p:blipFill>
        <p:spPr>
          <a:xfrm>
            <a:off x="4718065" y="4438239"/>
            <a:ext cx="1099566" cy="1740536"/>
          </a:xfrm>
          <a:prstGeom prst="rect">
            <a:avLst/>
          </a:prstGeom>
        </p:spPr>
      </p:pic>
    </p:spTree>
    <p:extLst>
      <p:ext uri="{BB962C8B-B14F-4D97-AF65-F5344CB8AC3E}">
        <p14:creationId xmlns:p14="http://schemas.microsoft.com/office/powerpoint/2010/main" val="641560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0785292-D840-FD41-BDAD-16173381D478}"/>
              </a:ext>
            </a:extLst>
          </p:cNvPr>
          <p:cNvPicPr>
            <a:picLocks noChangeAspect="1"/>
          </p:cNvPicPr>
          <p:nvPr/>
        </p:nvPicPr>
        <p:blipFill>
          <a:blip r:embed="rId2"/>
          <a:stretch>
            <a:fillRect/>
          </a:stretch>
        </p:blipFill>
        <p:spPr>
          <a:xfrm>
            <a:off x="8951890" y="0"/>
            <a:ext cx="954110" cy="533400"/>
          </a:xfrm>
          <a:prstGeom prst="rect">
            <a:avLst/>
          </a:prstGeom>
        </p:spPr>
      </p:pic>
      <p:sp>
        <p:nvSpPr>
          <p:cNvPr id="2" name="Title 1">
            <a:extLst>
              <a:ext uri="{FF2B5EF4-FFF2-40B4-BE49-F238E27FC236}">
                <a16:creationId xmlns:a16="http://schemas.microsoft.com/office/drawing/2014/main" id="{7A1889EB-B63F-4A7C-9AD7-8C19655B181E}"/>
              </a:ext>
            </a:extLst>
          </p:cNvPr>
          <p:cNvSpPr txBox="1">
            <a:spLocks/>
          </p:cNvSpPr>
          <p:nvPr/>
        </p:nvSpPr>
        <p:spPr>
          <a:xfrm>
            <a:off x="3080012" y="432340"/>
            <a:ext cx="4932646" cy="31459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ja-JP" altLang="en-US" sz="2400" b="1" dirty="0">
                <a:solidFill>
                  <a:srgbClr val="00A982"/>
                </a:solidFill>
                <a:latin typeface="游ゴシック Medium" panose="020B0500000000000000" pitchFamily="50" charset="-128"/>
                <a:ea typeface="游ゴシック Medium" panose="020B0500000000000000" pitchFamily="50" charset="-128"/>
              </a:rPr>
              <a:t>お薬</a:t>
            </a:r>
            <a:r>
              <a:rPr lang="ja-JP" altLang="en-US" sz="2400" b="1" dirty="0">
                <a:solidFill>
                  <a:srgbClr val="00A982"/>
                </a:solidFill>
                <a:latin typeface="游ゴシック Medium" panose="020B0500000000000000" pitchFamily="50" charset="-128"/>
                <a:ea typeface="游ゴシック Medium" panose="020B0500000000000000" pitchFamily="50" charset="-128"/>
              </a:rPr>
              <a:t>の受け取りについて</a:t>
            </a:r>
            <a:endParaRPr kumimoji="1" lang="ja-JP" altLang="en-US" sz="2400" b="1" dirty="0">
              <a:solidFill>
                <a:srgbClr val="00A982"/>
              </a:solidFill>
              <a:latin typeface="游ゴシック Medium" panose="020B0500000000000000" pitchFamily="50" charset="-128"/>
              <a:ea typeface="游ゴシック Medium" panose="020B0500000000000000" pitchFamily="50" charset="-128"/>
            </a:endParaRPr>
          </a:p>
        </p:txBody>
      </p:sp>
      <p:sp>
        <p:nvSpPr>
          <p:cNvPr id="4" name="テキスト ボックス 3">
            <a:extLst>
              <a:ext uri="{FF2B5EF4-FFF2-40B4-BE49-F238E27FC236}">
                <a16:creationId xmlns:a16="http://schemas.microsoft.com/office/drawing/2014/main" id="{CACC5E75-3B22-48C5-BFE7-5CA16874AFEB}"/>
              </a:ext>
            </a:extLst>
          </p:cNvPr>
          <p:cNvSpPr txBox="1"/>
          <p:nvPr/>
        </p:nvSpPr>
        <p:spPr>
          <a:xfrm>
            <a:off x="1176358" y="896705"/>
            <a:ext cx="7764444" cy="426142"/>
          </a:xfrm>
          <a:prstGeom prst="rect">
            <a:avLst/>
          </a:prstGeom>
          <a:noFill/>
        </p:spPr>
        <p:txBody>
          <a:bodyPr wrap="square" rtlCol="0">
            <a:spAutoFit/>
          </a:bodyPr>
          <a:lstStyle/>
          <a:p>
            <a:pPr>
              <a:lnSpc>
                <a:spcPct val="150000"/>
              </a:lnSpc>
            </a:pPr>
            <a:r>
              <a:rPr kumimoji="1" lang="ja-JP" altLang="en-US" sz="1600" b="1" dirty="0">
                <a:latin typeface="游ゴシック Medium" panose="020B0500000000000000" pitchFamily="50" charset="-128"/>
                <a:ea typeface="游ゴシック Medium" panose="020B0500000000000000" pitchFamily="50" charset="-128"/>
              </a:rPr>
              <a:t>当院では、お薬の受け取り方法</a:t>
            </a:r>
            <a:r>
              <a:rPr lang="ja-JP" altLang="en-US" sz="1600" b="1" dirty="0">
                <a:latin typeface="游ゴシック Medium" panose="020B0500000000000000" pitchFamily="50" charset="-128"/>
                <a:ea typeface="游ゴシック Medium" panose="020B0500000000000000" pitchFamily="50" charset="-128"/>
              </a:rPr>
              <a:t>を</a:t>
            </a:r>
            <a:r>
              <a:rPr kumimoji="1" lang="ja-JP" altLang="en-US" sz="1600" b="1" dirty="0">
                <a:latin typeface="游ゴシック Medium" panose="020B0500000000000000" pitchFamily="50" charset="-128"/>
                <a:ea typeface="游ゴシック Medium" panose="020B0500000000000000" pitchFamily="50" charset="-128"/>
              </a:rPr>
              <a:t>次の</a:t>
            </a:r>
            <a:r>
              <a:rPr kumimoji="1" lang="en-US" altLang="ja-JP" sz="1600" b="1" dirty="0">
                <a:latin typeface="游ゴシック Medium" panose="020B0500000000000000" pitchFamily="50" charset="-128"/>
                <a:ea typeface="游ゴシック Medium" panose="020B0500000000000000" pitchFamily="50" charset="-128"/>
              </a:rPr>
              <a:t>3</a:t>
            </a:r>
            <a:r>
              <a:rPr kumimoji="1" lang="ja-JP" altLang="en-US" sz="1600" b="1" dirty="0">
                <a:latin typeface="游ゴシック Medium" panose="020B0500000000000000" pitchFamily="50" charset="-128"/>
                <a:ea typeface="游ゴシック Medium" panose="020B0500000000000000" pitchFamily="50" charset="-128"/>
              </a:rPr>
              <a:t>つの方法からお選びいただけます。</a:t>
            </a:r>
          </a:p>
        </p:txBody>
      </p:sp>
      <p:sp>
        <p:nvSpPr>
          <p:cNvPr id="5" name="正方形/長方形 4">
            <a:extLst>
              <a:ext uri="{FF2B5EF4-FFF2-40B4-BE49-F238E27FC236}">
                <a16:creationId xmlns:a16="http://schemas.microsoft.com/office/drawing/2014/main" id="{E2F72D8D-BB5C-4443-B1DF-549708058C78}"/>
              </a:ext>
            </a:extLst>
          </p:cNvPr>
          <p:cNvSpPr/>
          <p:nvPr/>
        </p:nvSpPr>
        <p:spPr>
          <a:xfrm>
            <a:off x="828674" y="1464757"/>
            <a:ext cx="5909103" cy="307777"/>
          </a:xfrm>
          <a:prstGeom prst="rect">
            <a:avLst/>
          </a:prstGeom>
        </p:spPr>
        <p:txBody>
          <a:bodyPr wrap="square">
            <a:spAutoFit/>
          </a:bodyPr>
          <a:lstStyle/>
          <a:p>
            <a:r>
              <a:rPr kumimoji="1" lang="ja-JP" altLang="en-US" sz="1400" b="1" dirty="0">
                <a:latin typeface="游ゴシック Medium" panose="020B0500000000000000" pitchFamily="50" charset="-128"/>
                <a:ea typeface="游ゴシック Medium" panose="020B0500000000000000" pitchFamily="50" charset="-128"/>
              </a:rPr>
              <a:t>処方箋を郵送で受け取り、薬局に処方箋をお持ちいただく。</a:t>
            </a:r>
            <a:endParaRPr kumimoji="1" lang="en-US" altLang="ja-JP" sz="1400" b="1" dirty="0">
              <a:latin typeface="游ゴシック Medium" panose="020B0500000000000000" pitchFamily="50" charset="-128"/>
              <a:ea typeface="游ゴシック Medium" panose="020B0500000000000000" pitchFamily="50" charset="-128"/>
            </a:endParaRPr>
          </a:p>
        </p:txBody>
      </p:sp>
      <p:sp>
        <p:nvSpPr>
          <p:cNvPr id="6" name="正方形/長方形 5">
            <a:extLst>
              <a:ext uri="{FF2B5EF4-FFF2-40B4-BE49-F238E27FC236}">
                <a16:creationId xmlns:a16="http://schemas.microsoft.com/office/drawing/2014/main" id="{9D4952CA-9704-460F-9424-2BFF3CAC0C50}"/>
              </a:ext>
            </a:extLst>
          </p:cNvPr>
          <p:cNvSpPr/>
          <p:nvPr/>
        </p:nvSpPr>
        <p:spPr>
          <a:xfrm>
            <a:off x="976957" y="1867110"/>
            <a:ext cx="5626099" cy="307777"/>
          </a:xfrm>
          <a:prstGeom prst="rect">
            <a:avLst/>
          </a:prstGeom>
        </p:spPr>
        <p:txBody>
          <a:bodyPr wrap="square">
            <a:spAutoFit/>
          </a:bodyPr>
          <a:lstStyle/>
          <a:p>
            <a:r>
              <a:rPr kumimoji="1" lang="ja-JP" altLang="en-US" sz="1400" dirty="0">
                <a:latin typeface="游ゴシック Medium" panose="020B0500000000000000" pitchFamily="50" charset="-128"/>
                <a:ea typeface="游ゴシック Medium" panose="020B0500000000000000" pitchFamily="50" charset="-128"/>
              </a:rPr>
              <a:t>ご登録いただいた住所宛に処方箋を郵送します。</a:t>
            </a:r>
          </a:p>
        </p:txBody>
      </p:sp>
      <p:sp>
        <p:nvSpPr>
          <p:cNvPr id="8" name="正方形/長方形 7">
            <a:extLst>
              <a:ext uri="{FF2B5EF4-FFF2-40B4-BE49-F238E27FC236}">
                <a16:creationId xmlns:a16="http://schemas.microsoft.com/office/drawing/2014/main" id="{2433148F-96F4-489F-9693-88F406F954F0}"/>
              </a:ext>
            </a:extLst>
          </p:cNvPr>
          <p:cNvSpPr/>
          <p:nvPr/>
        </p:nvSpPr>
        <p:spPr>
          <a:xfrm>
            <a:off x="828675" y="2321301"/>
            <a:ext cx="5909103" cy="307777"/>
          </a:xfrm>
          <a:prstGeom prst="rect">
            <a:avLst/>
          </a:prstGeom>
        </p:spPr>
        <p:txBody>
          <a:bodyPr wrap="square">
            <a:spAutoFit/>
          </a:bodyPr>
          <a:lstStyle/>
          <a:p>
            <a:r>
              <a:rPr kumimoji="1" lang="ja-JP" altLang="en-US" sz="1400" b="1" dirty="0">
                <a:latin typeface="游ゴシック Medium" panose="020B0500000000000000" pitchFamily="50" charset="-128"/>
                <a:ea typeface="游ゴシック Medium" panose="020B0500000000000000" pitchFamily="50" charset="-128"/>
              </a:rPr>
              <a:t>ご希望の薬局でお薬を受け取る。</a:t>
            </a:r>
            <a:endParaRPr kumimoji="1" lang="en-US" altLang="ja-JP" sz="1400" b="1" dirty="0">
              <a:latin typeface="游ゴシック Medium" panose="020B0500000000000000" pitchFamily="50" charset="-128"/>
              <a:ea typeface="游ゴシック Medium" panose="020B0500000000000000" pitchFamily="50" charset="-128"/>
            </a:endParaRPr>
          </a:p>
        </p:txBody>
      </p:sp>
      <p:sp>
        <p:nvSpPr>
          <p:cNvPr id="10" name="正方形/長方形 9">
            <a:extLst>
              <a:ext uri="{FF2B5EF4-FFF2-40B4-BE49-F238E27FC236}">
                <a16:creationId xmlns:a16="http://schemas.microsoft.com/office/drawing/2014/main" id="{4048C73E-3E38-4BC4-85E0-650646B68D58}"/>
              </a:ext>
            </a:extLst>
          </p:cNvPr>
          <p:cNvSpPr/>
          <p:nvPr/>
        </p:nvSpPr>
        <p:spPr>
          <a:xfrm>
            <a:off x="954110" y="2824106"/>
            <a:ext cx="8451850" cy="523220"/>
          </a:xfrm>
          <a:prstGeom prst="rect">
            <a:avLst/>
          </a:prstGeom>
        </p:spPr>
        <p:txBody>
          <a:bodyPr wrap="square">
            <a:spAutoFit/>
          </a:bodyPr>
          <a:lstStyle/>
          <a:p>
            <a:r>
              <a:rPr kumimoji="1" lang="ja-JP" altLang="en-US" sz="1400" dirty="0">
                <a:latin typeface="游ゴシック Medium" panose="020B0500000000000000" pitchFamily="50" charset="-128"/>
                <a:ea typeface="游ゴシック Medium" panose="020B0500000000000000" pitchFamily="50" charset="-128"/>
              </a:rPr>
              <a:t>ご指定</a:t>
            </a:r>
            <a:r>
              <a:rPr lang="ja-JP" altLang="en-US" sz="1400" dirty="0">
                <a:latin typeface="游ゴシック Medium" panose="020B0500000000000000" pitchFamily="50" charset="-128"/>
                <a:ea typeface="游ゴシック Medium" panose="020B0500000000000000" pitchFamily="50" charset="-128"/>
              </a:rPr>
              <a:t>の</a:t>
            </a:r>
            <a:r>
              <a:rPr kumimoji="1" lang="ja-JP" altLang="en-US" sz="1400" dirty="0">
                <a:latin typeface="游ゴシック Medium" panose="020B0500000000000000" pitchFamily="50" charset="-128"/>
                <a:ea typeface="游ゴシック Medium" panose="020B0500000000000000" pitchFamily="50" charset="-128"/>
              </a:rPr>
              <a:t>薬局に</a:t>
            </a:r>
            <a:r>
              <a:rPr kumimoji="1" lang="en" altLang="ja-JP" sz="1400" dirty="0">
                <a:latin typeface="游ゴシック Medium" panose="020B0500000000000000" pitchFamily="50" charset="-128"/>
                <a:ea typeface="游ゴシック Medium" panose="020B0500000000000000" pitchFamily="50" charset="-128"/>
              </a:rPr>
              <a:t>FAX</a:t>
            </a:r>
            <a:r>
              <a:rPr kumimoji="1" lang="ja-JP" altLang="en-US" sz="1400" dirty="0">
                <a:latin typeface="游ゴシック Medium" panose="020B0500000000000000" pitchFamily="50" charset="-128"/>
                <a:ea typeface="游ゴシック Medium" panose="020B0500000000000000" pitchFamily="50" charset="-128"/>
              </a:rPr>
              <a:t>にて処方箋をお送りしますので、お薬を受け取りに行ってください。</a:t>
            </a:r>
          </a:p>
          <a:p>
            <a:endParaRPr kumimoji="1" lang="ja-JP" altLang="en-US" sz="1400" dirty="0">
              <a:latin typeface="游ゴシック Medium" panose="020B0500000000000000" pitchFamily="50" charset="-128"/>
              <a:ea typeface="游ゴシック Medium" panose="020B0500000000000000" pitchFamily="50" charset="-128"/>
            </a:endParaRPr>
          </a:p>
        </p:txBody>
      </p:sp>
      <p:sp>
        <p:nvSpPr>
          <p:cNvPr id="14" name="正方形/長方形 13">
            <a:extLst>
              <a:ext uri="{FF2B5EF4-FFF2-40B4-BE49-F238E27FC236}">
                <a16:creationId xmlns:a16="http://schemas.microsoft.com/office/drawing/2014/main" id="{3C49496D-94B2-449F-AF94-AF9A4ACCD1A9}"/>
              </a:ext>
            </a:extLst>
          </p:cNvPr>
          <p:cNvSpPr/>
          <p:nvPr/>
        </p:nvSpPr>
        <p:spPr>
          <a:xfrm>
            <a:off x="828673" y="3318311"/>
            <a:ext cx="5909103" cy="307777"/>
          </a:xfrm>
          <a:prstGeom prst="rect">
            <a:avLst/>
          </a:prstGeom>
        </p:spPr>
        <p:txBody>
          <a:bodyPr wrap="square">
            <a:spAutoFit/>
          </a:bodyPr>
          <a:lstStyle/>
          <a:p>
            <a:r>
              <a:rPr kumimoji="1" lang="ja-JP" altLang="en-US" sz="1400" b="1" dirty="0">
                <a:latin typeface="游ゴシック Medium" panose="020B0500000000000000" pitchFamily="50" charset="-128"/>
                <a:ea typeface="游ゴシック Medium" panose="020B0500000000000000" pitchFamily="50" charset="-128"/>
              </a:rPr>
              <a:t>ご自宅への配達（配達可能な調剤薬局の場合）</a:t>
            </a:r>
            <a:endParaRPr kumimoji="1" lang="en-US" altLang="ja-JP" sz="1400" b="1" dirty="0">
              <a:latin typeface="游ゴシック Medium" panose="020B0500000000000000" pitchFamily="50" charset="-128"/>
              <a:ea typeface="游ゴシック Medium" panose="020B0500000000000000" pitchFamily="50" charset="-128"/>
            </a:endParaRPr>
          </a:p>
        </p:txBody>
      </p:sp>
      <p:sp>
        <p:nvSpPr>
          <p:cNvPr id="16" name="正方形/長方形 15">
            <a:extLst>
              <a:ext uri="{FF2B5EF4-FFF2-40B4-BE49-F238E27FC236}">
                <a16:creationId xmlns:a16="http://schemas.microsoft.com/office/drawing/2014/main" id="{416D6EE1-FECF-4123-8455-F654DE96FB0F}"/>
              </a:ext>
            </a:extLst>
          </p:cNvPr>
          <p:cNvSpPr/>
          <p:nvPr/>
        </p:nvSpPr>
        <p:spPr>
          <a:xfrm>
            <a:off x="1023155" y="3697327"/>
            <a:ext cx="8070850" cy="307777"/>
          </a:xfrm>
          <a:prstGeom prst="rect">
            <a:avLst/>
          </a:prstGeom>
        </p:spPr>
        <p:txBody>
          <a:bodyPr wrap="square">
            <a:spAutoFit/>
          </a:bodyPr>
          <a:lstStyle/>
          <a:p>
            <a:r>
              <a:rPr kumimoji="1" lang="ja-JP" altLang="en-US" sz="1400" dirty="0">
                <a:latin typeface="游ゴシック Medium" panose="020B0500000000000000" pitchFamily="50" charset="-128"/>
                <a:ea typeface="游ゴシック Medium" panose="020B0500000000000000" pitchFamily="50" charset="-128"/>
              </a:rPr>
              <a:t>ご指定いただいた薬局に</a:t>
            </a:r>
            <a:r>
              <a:rPr kumimoji="1" lang="en" altLang="ja-JP" sz="1400" dirty="0">
                <a:latin typeface="游ゴシック Medium" panose="020B0500000000000000" pitchFamily="50" charset="-128"/>
                <a:ea typeface="游ゴシック Medium" panose="020B0500000000000000" pitchFamily="50" charset="-128"/>
              </a:rPr>
              <a:t>FAX</a:t>
            </a:r>
            <a:r>
              <a:rPr kumimoji="1" lang="ja-JP" altLang="en-US" sz="1400" dirty="0">
                <a:latin typeface="游ゴシック Medium" panose="020B0500000000000000" pitchFamily="50" charset="-128"/>
                <a:ea typeface="游ゴシック Medium" panose="020B0500000000000000" pitchFamily="50" charset="-128"/>
              </a:rPr>
              <a:t>にて処方箋をお送りし、薬局からご自宅へ配達します。</a:t>
            </a:r>
          </a:p>
        </p:txBody>
      </p:sp>
      <p:sp>
        <p:nvSpPr>
          <p:cNvPr id="17" name="Title 1">
            <a:extLst>
              <a:ext uri="{FF2B5EF4-FFF2-40B4-BE49-F238E27FC236}">
                <a16:creationId xmlns:a16="http://schemas.microsoft.com/office/drawing/2014/main" id="{AB67271E-4E57-4153-BC5C-EC3C569749D2}"/>
              </a:ext>
            </a:extLst>
          </p:cNvPr>
          <p:cNvSpPr txBox="1">
            <a:spLocks/>
          </p:cNvSpPr>
          <p:nvPr/>
        </p:nvSpPr>
        <p:spPr>
          <a:xfrm>
            <a:off x="3612930" y="4304643"/>
            <a:ext cx="2138075" cy="41110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ja-JP" altLang="en-US" sz="2400" b="1" dirty="0">
                <a:solidFill>
                  <a:srgbClr val="00A982"/>
                </a:solidFill>
                <a:latin typeface="Yu Gothic Medium" panose="020B0400000000000000" pitchFamily="34" charset="-128"/>
                <a:ea typeface="Yu Gothic Medium" panose="020B0400000000000000" pitchFamily="34" charset="-128"/>
              </a:rPr>
              <a:t>費用について</a:t>
            </a:r>
          </a:p>
        </p:txBody>
      </p:sp>
      <p:sp>
        <p:nvSpPr>
          <p:cNvPr id="19" name="テキスト ボックス 18">
            <a:extLst>
              <a:ext uri="{FF2B5EF4-FFF2-40B4-BE49-F238E27FC236}">
                <a16:creationId xmlns:a16="http://schemas.microsoft.com/office/drawing/2014/main" id="{9CFD3236-1D87-46FF-ACE0-B2E5FC56FE5E}"/>
              </a:ext>
            </a:extLst>
          </p:cNvPr>
          <p:cNvSpPr txBox="1"/>
          <p:nvPr/>
        </p:nvSpPr>
        <p:spPr>
          <a:xfrm>
            <a:off x="1023155" y="4816001"/>
            <a:ext cx="8153318" cy="711733"/>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当院では、オンライン診療システム利用料（処方箋郵送料、システム維持管理料含む）」</a:t>
            </a:r>
            <a:r>
              <a:rPr lang="ja-JP" altLang="en-US" sz="1400" dirty="0">
                <a:latin typeface="メイリオ" panose="020B0604030504040204" pitchFamily="50" charset="-128"/>
                <a:ea typeface="メイリオ" panose="020B0604030504040204" pitchFamily="50" charset="-128"/>
              </a:rPr>
              <a:t>として</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円を頂いております。お薬代は調剤薬局にて別途必要となります。</a:t>
            </a:r>
          </a:p>
        </p:txBody>
      </p:sp>
      <p:sp>
        <p:nvSpPr>
          <p:cNvPr id="20" name="Text Placeholder 2">
            <a:extLst>
              <a:ext uri="{FF2B5EF4-FFF2-40B4-BE49-F238E27FC236}">
                <a16:creationId xmlns:a16="http://schemas.microsoft.com/office/drawing/2014/main" id="{E01D6E97-0CE3-4F8E-8F83-8D81203F6D15}"/>
              </a:ext>
            </a:extLst>
          </p:cNvPr>
          <p:cNvSpPr>
            <a:spLocks noGrp="1"/>
          </p:cNvSpPr>
          <p:nvPr>
            <p:ph idx="1"/>
          </p:nvPr>
        </p:nvSpPr>
        <p:spPr>
          <a:xfrm>
            <a:off x="2002283" y="5670337"/>
            <a:ext cx="6355504" cy="581916"/>
          </a:xfrm>
          <a:prstGeom prst="roundRect">
            <a:avLst>
              <a:gd name="adj" fmla="val 6336"/>
            </a:avLst>
          </a:prstGeom>
          <a:solidFill>
            <a:schemeClr val="bg1"/>
          </a:solidFill>
          <a:ln>
            <a:solidFill>
              <a:srgbClr val="00A982"/>
            </a:solidFill>
          </a:ln>
        </p:spPr>
        <p:txBody>
          <a:bodyPr vert="horz" lIns="148590" tIns="37148" rIns="148590" bIns="37148" rtlCol="0" anchor="ctr">
            <a:normAutofit/>
          </a:bodyPr>
          <a:lstStyle>
            <a:lvl1pPr marL="0" marR="0" indent="0" algn="ctr" defTabSz="914423" rtl="0" eaLnBrk="1" fontAlgn="auto" latinLnBrk="0" hangingPunct="1">
              <a:lnSpc>
                <a:spcPct val="100000"/>
              </a:lnSpc>
              <a:spcBef>
                <a:spcPts val="0"/>
              </a:spcBef>
              <a:spcAft>
                <a:spcPts val="0"/>
              </a:spcAft>
              <a:buClrTx/>
              <a:buSzTx/>
              <a:buFontTx/>
              <a:buNone/>
              <a:tabLst/>
              <a:defRPr/>
            </a:lvl1pPr>
          </a:lstStyle>
          <a:p>
            <a:pPr defTabSz="742950">
              <a:defRPr/>
            </a:pPr>
            <a:r>
              <a:rPr lang="zh-TW" altLang="en-US" sz="2800" b="1" dirty="0">
                <a:solidFill>
                  <a:schemeClr val="tx1"/>
                </a:solidFill>
                <a:latin typeface="Yu Gothic Medium" panose="020B0400000000000000" pitchFamily="34" charset="-128"/>
                <a:ea typeface="Yu Gothic Medium" panose="020B0400000000000000" pitchFamily="34" charset="-128"/>
              </a:rPr>
              <a:t>診察代　＋　●●●円</a:t>
            </a:r>
          </a:p>
        </p:txBody>
      </p:sp>
      <p:pic>
        <p:nvPicPr>
          <p:cNvPr id="3" name="図 2">
            <a:extLst>
              <a:ext uri="{FF2B5EF4-FFF2-40B4-BE49-F238E27FC236}">
                <a16:creationId xmlns:a16="http://schemas.microsoft.com/office/drawing/2014/main" id="{DCE64054-54F3-4C61-81F4-096925FCC83D}"/>
              </a:ext>
            </a:extLst>
          </p:cNvPr>
          <p:cNvPicPr>
            <a:picLocks noChangeAspect="1"/>
          </p:cNvPicPr>
          <p:nvPr/>
        </p:nvPicPr>
        <p:blipFill>
          <a:blip r:embed="rId3"/>
          <a:stretch>
            <a:fillRect/>
          </a:stretch>
        </p:blipFill>
        <p:spPr>
          <a:xfrm>
            <a:off x="511810" y="1448414"/>
            <a:ext cx="323116" cy="390178"/>
          </a:xfrm>
          <a:prstGeom prst="rect">
            <a:avLst/>
          </a:prstGeom>
        </p:spPr>
      </p:pic>
      <p:pic>
        <p:nvPicPr>
          <p:cNvPr id="7" name="図 6">
            <a:extLst>
              <a:ext uri="{FF2B5EF4-FFF2-40B4-BE49-F238E27FC236}">
                <a16:creationId xmlns:a16="http://schemas.microsoft.com/office/drawing/2014/main" id="{6C7C3D21-FC84-4CBE-B9E8-B6892A4D983D}"/>
              </a:ext>
            </a:extLst>
          </p:cNvPr>
          <p:cNvPicPr>
            <a:picLocks noChangeAspect="1"/>
          </p:cNvPicPr>
          <p:nvPr/>
        </p:nvPicPr>
        <p:blipFill>
          <a:blip r:embed="rId4"/>
          <a:stretch>
            <a:fillRect/>
          </a:stretch>
        </p:blipFill>
        <p:spPr>
          <a:xfrm>
            <a:off x="511810" y="2312713"/>
            <a:ext cx="323116" cy="377985"/>
          </a:xfrm>
          <a:prstGeom prst="rect">
            <a:avLst/>
          </a:prstGeom>
        </p:spPr>
      </p:pic>
      <p:pic>
        <p:nvPicPr>
          <p:cNvPr id="9" name="図 8">
            <a:extLst>
              <a:ext uri="{FF2B5EF4-FFF2-40B4-BE49-F238E27FC236}">
                <a16:creationId xmlns:a16="http://schemas.microsoft.com/office/drawing/2014/main" id="{FE586AA4-0925-464B-82E4-2C3C72239D26}"/>
              </a:ext>
            </a:extLst>
          </p:cNvPr>
          <p:cNvPicPr>
            <a:picLocks noChangeAspect="1"/>
          </p:cNvPicPr>
          <p:nvPr/>
        </p:nvPicPr>
        <p:blipFill>
          <a:blip r:embed="rId5"/>
          <a:stretch>
            <a:fillRect/>
          </a:stretch>
        </p:blipFill>
        <p:spPr>
          <a:xfrm>
            <a:off x="511810" y="3283206"/>
            <a:ext cx="323116" cy="377985"/>
          </a:xfrm>
          <a:prstGeom prst="rect">
            <a:avLst/>
          </a:prstGeom>
        </p:spPr>
      </p:pic>
    </p:spTree>
    <p:extLst>
      <p:ext uri="{BB962C8B-B14F-4D97-AF65-F5344CB8AC3E}">
        <p14:creationId xmlns:p14="http://schemas.microsoft.com/office/powerpoint/2010/main" val="409876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0785292-D840-FD41-BDAD-16173381D478}"/>
              </a:ext>
            </a:extLst>
          </p:cNvPr>
          <p:cNvPicPr>
            <a:picLocks noChangeAspect="1"/>
          </p:cNvPicPr>
          <p:nvPr/>
        </p:nvPicPr>
        <p:blipFill>
          <a:blip r:embed="rId2"/>
          <a:stretch>
            <a:fillRect/>
          </a:stretch>
        </p:blipFill>
        <p:spPr>
          <a:xfrm>
            <a:off x="8951890" y="0"/>
            <a:ext cx="954110" cy="533400"/>
          </a:xfrm>
          <a:prstGeom prst="rect">
            <a:avLst/>
          </a:prstGeom>
        </p:spPr>
      </p:pic>
      <p:sp>
        <p:nvSpPr>
          <p:cNvPr id="3" name="Title 1">
            <a:extLst>
              <a:ext uri="{FF2B5EF4-FFF2-40B4-BE49-F238E27FC236}">
                <a16:creationId xmlns:a16="http://schemas.microsoft.com/office/drawing/2014/main" id="{B8117E8F-477A-4E83-B082-2629AA505934}"/>
              </a:ext>
            </a:extLst>
          </p:cNvPr>
          <p:cNvSpPr txBox="1">
            <a:spLocks/>
          </p:cNvSpPr>
          <p:nvPr/>
        </p:nvSpPr>
        <p:spPr>
          <a:xfrm>
            <a:off x="2080836" y="274232"/>
            <a:ext cx="5927095" cy="55877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ja-JP" altLang="en-US" sz="2400" b="1" dirty="0">
                <a:solidFill>
                  <a:srgbClr val="00A982"/>
                </a:solidFill>
                <a:latin typeface="Yu Gothic Medium" panose="020B0400000000000000" pitchFamily="34" charset="-128"/>
                <a:ea typeface="Yu Gothic Medium" panose="020B0400000000000000" pitchFamily="34" charset="-128"/>
              </a:rPr>
              <a:t>オンライン診療</a:t>
            </a:r>
            <a:r>
              <a:rPr kumimoji="1" lang="ja-JP" altLang="en-US" sz="2400" b="1" dirty="0">
                <a:solidFill>
                  <a:srgbClr val="00A982"/>
                </a:solidFill>
                <a:latin typeface="Yu Gothic Medium" panose="020B0400000000000000" pitchFamily="34" charset="-128"/>
                <a:ea typeface="Yu Gothic Medium" panose="020B0400000000000000" pitchFamily="34" charset="-128"/>
              </a:rPr>
              <a:t>実施にあたっての注意点</a:t>
            </a:r>
          </a:p>
        </p:txBody>
      </p:sp>
      <p:sp>
        <p:nvSpPr>
          <p:cNvPr id="4" name="テキスト ボックス 3">
            <a:extLst>
              <a:ext uri="{FF2B5EF4-FFF2-40B4-BE49-F238E27FC236}">
                <a16:creationId xmlns:a16="http://schemas.microsoft.com/office/drawing/2014/main" id="{63905C66-570E-4692-B83D-247F64A6083E}"/>
              </a:ext>
            </a:extLst>
          </p:cNvPr>
          <p:cNvSpPr txBox="1"/>
          <p:nvPr/>
        </p:nvSpPr>
        <p:spPr>
          <a:xfrm>
            <a:off x="659823" y="4948977"/>
            <a:ext cx="8769122" cy="1569660"/>
          </a:xfrm>
          <a:prstGeom prst="rect">
            <a:avLst/>
          </a:prstGeom>
          <a:noFill/>
        </p:spPr>
        <p:txBody>
          <a:bodyPr wrap="square" rtlCol="0">
            <a:spAutoFit/>
          </a:bodyPr>
          <a:lstStyle/>
          <a:p>
            <a:r>
              <a:rPr kumimoji="1" lang="ja-JP" altLang="en-US" sz="1200" dirty="0">
                <a:latin typeface="游ゴシック Medium" panose="020B0500000000000000" pitchFamily="50" charset="-128"/>
                <a:ea typeface="游ゴシック Medium" panose="020B0500000000000000" pitchFamily="50" charset="-128"/>
              </a:rPr>
              <a:t>・電波状況の良い場所でオンライン診療を受診してください。万が一、電波状況等でビデオ診察が繋がらない場合は、</a:t>
            </a:r>
            <a:endParaRPr kumimoji="1" lang="en-US" altLang="ja-JP" sz="1200" dirty="0">
              <a:latin typeface="游ゴシック Medium" panose="020B0500000000000000" pitchFamily="50" charset="-128"/>
              <a:ea typeface="游ゴシック Medium" panose="020B0500000000000000" pitchFamily="50" charset="-128"/>
            </a:endParaRPr>
          </a:p>
          <a:p>
            <a:r>
              <a:rPr kumimoji="1" lang="ja-JP" altLang="en-US" sz="1200" dirty="0">
                <a:latin typeface="游ゴシック Medium" panose="020B0500000000000000" pitchFamily="50" charset="-128"/>
                <a:ea typeface="游ゴシック Medium" panose="020B0500000000000000" pitchFamily="50" charset="-128"/>
              </a:rPr>
              <a:t>　電話での診察に切り替えさせていただくことがございます。</a:t>
            </a:r>
            <a:endParaRPr kumimoji="1" lang="en-US" altLang="ja-JP" sz="1200" dirty="0">
              <a:latin typeface="游ゴシック Medium" panose="020B0500000000000000" pitchFamily="50" charset="-128"/>
              <a:ea typeface="游ゴシック Medium" panose="020B0500000000000000" pitchFamily="50" charset="-128"/>
            </a:endParaRPr>
          </a:p>
          <a:p>
            <a:endParaRPr lang="en-US" altLang="ja-JP" sz="1200" dirty="0">
              <a:latin typeface="游ゴシック Medium" panose="020B0500000000000000" pitchFamily="50" charset="-128"/>
              <a:ea typeface="游ゴシック Medium" panose="020B0500000000000000" pitchFamily="50" charset="-128"/>
            </a:endParaRPr>
          </a:p>
          <a:p>
            <a:r>
              <a:rPr kumimoji="1" lang="ja-JP" altLang="en-US" sz="1200" dirty="0">
                <a:latin typeface="游ゴシック Medium" panose="020B0500000000000000" pitchFamily="50" charset="-128"/>
                <a:ea typeface="游ゴシック Medium" panose="020B0500000000000000" pitchFamily="50" charset="-128"/>
              </a:rPr>
              <a:t>・医師の許可なくビデオ診察を録音、録画、撮影、チャットの送信等をしないでください。</a:t>
            </a:r>
            <a:endParaRPr kumimoji="1" lang="en-US" altLang="ja-JP" sz="1200" dirty="0">
              <a:latin typeface="游ゴシック Medium" panose="020B0500000000000000" pitchFamily="50" charset="-128"/>
              <a:ea typeface="游ゴシック Medium" panose="020B0500000000000000" pitchFamily="50" charset="-128"/>
            </a:endParaRPr>
          </a:p>
          <a:p>
            <a:endParaRPr lang="en-US" altLang="ja-JP" sz="1200" dirty="0">
              <a:latin typeface="游ゴシック Medium" panose="020B0500000000000000" pitchFamily="50" charset="-128"/>
              <a:ea typeface="游ゴシック Medium" panose="020B0500000000000000" pitchFamily="50" charset="-128"/>
            </a:endParaRPr>
          </a:p>
          <a:p>
            <a:r>
              <a:rPr kumimoji="1" lang="ja-JP" altLang="en-US" sz="1200" dirty="0">
                <a:latin typeface="游ゴシック Medium" panose="020B0500000000000000" pitchFamily="50" charset="-128"/>
                <a:ea typeface="游ゴシック Medium" panose="020B0500000000000000" pitchFamily="50" charset="-128"/>
              </a:rPr>
              <a:t>・個人情報を含みますので、プライバシーの守られる場所で受診してください。</a:t>
            </a:r>
            <a:endParaRPr kumimoji="1" lang="en-US" altLang="ja-JP" sz="1200" dirty="0">
              <a:latin typeface="游ゴシック Medium" panose="020B0500000000000000" pitchFamily="50" charset="-128"/>
              <a:ea typeface="游ゴシック Medium" panose="020B0500000000000000" pitchFamily="50" charset="-128"/>
            </a:endParaRPr>
          </a:p>
          <a:p>
            <a:endParaRPr lang="en-US" altLang="ja-JP" sz="1200" dirty="0">
              <a:latin typeface="游ゴシック Medium" panose="020B0500000000000000" pitchFamily="50" charset="-128"/>
              <a:ea typeface="游ゴシック Medium" panose="020B0500000000000000" pitchFamily="50" charset="-128"/>
            </a:endParaRPr>
          </a:p>
          <a:p>
            <a:r>
              <a:rPr lang="ja-JP" altLang="en-US" sz="1200" dirty="0">
                <a:latin typeface="游ゴシック Medium" panose="020B0500000000000000" pitchFamily="50" charset="-128"/>
                <a:ea typeface="游ゴシック Medium" panose="020B0500000000000000" pitchFamily="50" charset="-128"/>
              </a:rPr>
              <a:t>・ビデオ通話は</a:t>
            </a:r>
            <a:r>
              <a:rPr kumimoji="1" lang="ja-JP" altLang="en-US" sz="1200" dirty="0">
                <a:latin typeface="游ゴシック Medium" panose="020B0500000000000000" pitchFamily="50" charset="-128"/>
                <a:ea typeface="游ゴシック Medium" panose="020B0500000000000000" pitchFamily="50" charset="-128"/>
              </a:rPr>
              <a:t>インターネットを介して行いますので、患者様側のセキュリティ対策は患者様側で対応をお願いいたします。</a:t>
            </a:r>
          </a:p>
        </p:txBody>
      </p:sp>
      <p:sp>
        <p:nvSpPr>
          <p:cNvPr id="6" name="テキスト ボックス 5">
            <a:extLst>
              <a:ext uri="{FF2B5EF4-FFF2-40B4-BE49-F238E27FC236}">
                <a16:creationId xmlns:a16="http://schemas.microsoft.com/office/drawing/2014/main" id="{A591B50A-E56D-414D-94BD-02C5F06DFAC2}"/>
              </a:ext>
            </a:extLst>
          </p:cNvPr>
          <p:cNvSpPr txBox="1"/>
          <p:nvPr/>
        </p:nvSpPr>
        <p:spPr>
          <a:xfrm>
            <a:off x="678070" y="1324088"/>
            <a:ext cx="8750875" cy="2862322"/>
          </a:xfrm>
          <a:prstGeom prst="rect">
            <a:avLst/>
          </a:prstGeom>
          <a:noFill/>
        </p:spPr>
        <p:txBody>
          <a:bodyPr wrap="square" rtlCol="0">
            <a:spAutoFit/>
          </a:bodyPr>
          <a:lstStyle/>
          <a:p>
            <a:r>
              <a:rPr kumimoji="1" lang="ja-JP" altLang="en-US" sz="1200" dirty="0">
                <a:latin typeface="游ゴシック Medium" panose="020B0500000000000000" pitchFamily="50" charset="-128"/>
                <a:ea typeface="游ゴシック Medium" panose="020B0500000000000000" pitchFamily="50" charset="-128"/>
              </a:rPr>
              <a:t>・当院の受診が初めての患者様で本人確認が出来ない場合は、診察をお断りさせていただく場合がございます。</a:t>
            </a:r>
            <a:endParaRPr lang="en-US" altLang="ja-JP" sz="1200" dirty="0">
              <a:latin typeface="游ゴシック Medium" panose="020B0500000000000000" pitchFamily="50" charset="-128"/>
              <a:ea typeface="游ゴシック Medium" panose="020B0500000000000000" pitchFamily="50" charset="-128"/>
            </a:endParaRPr>
          </a:p>
          <a:p>
            <a:endParaRPr lang="en-US" altLang="ja-JP" sz="1200" dirty="0">
              <a:latin typeface="游ゴシック Medium" panose="020B0500000000000000" pitchFamily="50" charset="-128"/>
              <a:ea typeface="游ゴシック Medium" panose="020B0500000000000000" pitchFamily="50" charset="-128"/>
            </a:endParaRPr>
          </a:p>
          <a:p>
            <a:r>
              <a:rPr lang="ja-JP" altLang="en-US" sz="1200" dirty="0">
                <a:latin typeface="游ゴシック Medium" panose="020B0500000000000000" pitchFamily="50" charset="-128"/>
                <a:ea typeface="游ゴシック Medium" panose="020B0500000000000000" pitchFamily="50" charset="-128"/>
              </a:rPr>
              <a:t>・診療の結果、対面による診療が必要だと判断した場合には受診をお願いする場合もございます。</a:t>
            </a:r>
            <a:endParaRPr lang="en-US" altLang="ja-JP" sz="1200" dirty="0">
              <a:latin typeface="游ゴシック Medium" panose="020B0500000000000000" pitchFamily="50" charset="-128"/>
              <a:ea typeface="游ゴシック Medium" panose="020B0500000000000000" pitchFamily="50" charset="-128"/>
            </a:endParaRPr>
          </a:p>
          <a:p>
            <a:endParaRPr lang="en-US" altLang="ja-JP" sz="1200" b="0" i="0" dirty="0">
              <a:solidFill>
                <a:srgbClr val="333333"/>
              </a:solidFill>
              <a:effectLst/>
              <a:latin typeface="游ゴシック Medium" panose="020B0500000000000000" pitchFamily="50" charset="-128"/>
              <a:ea typeface="游ゴシック Medium" panose="020B0500000000000000" pitchFamily="50" charset="-128"/>
            </a:endParaRPr>
          </a:p>
          <a:p>
            <a:r>
              <a:rPr lang="ja-JP" altLang="en-US" sz="1200" dirty="0">
                <a:latin typeface="游ゴシック Medium" panose="020B0500000000000000" pitchFamily="50" charset="-128"/>
                <a:ea typeface="游ゴシック Medium" panose="020B0500000000000000" pitchFamily="50" charset="-128"/>
              </a:rPr>
              <a:t>・</a:t>
            </a:r>
            <a:r>
              <a:rPr kumimoji="1" lang="ja-JP" altLang="en-US" sz="1200" dirty="0">
                <a:latin typeface="游ゴシック Medium" panose="020B0500000000000000" pitchFamily="50" charset="-128"/>
                <a:ea typeface="游ゴシック Medium" panose="020B0500000000000000" pitchFamily="50" charset="-128"/>
              </a:rPr>
              <a:t>当院の受診が初めての患者様</a:t>
            </a:r>
            <a:r>
              <a:rPr lang="ja-JP" altLang="en-US" sz="1200" b="0" i="0" dirty="0">
                <a:effectLst/>
                <a:latin typeface="游ゴシック Medium" panose="020B0500000000000000" pitchFamily="50" charset="-128"/>
                <a:ea typeface="游ゴシック Medium" panose="020B0500000000000000" pitchFamily="50" charset="-128"/>
              </a:rPr>
              <a:t>で、現在定期的に処方されている薬をご希望の方は、お薬手帳や検査結果など、</a:t>
            </a:r>
            <a:endParaRPr lang="en-US" altLang="ja-JP" sz="1200" b="0" i="0" dirty="0">
              <a:effectLst/>
              <a:latin typeface="游ゴシック Medium" panose="020B0500000000000000" pitchFamily="50" charset="-128"/>
              <a:ea typeface="游ゴシック Medium" panose="020B0500000000000000" pitchFamily="50" charset="-128"/>
            </a:endParaRPr>
          </a:p>
          <a:p>
            <a:r>
              <a:rPr lang="ja-JP" altLang="en-US" sz="1200" b="0" i="0" dirty="0">
                <a:effectLst/>
                <a:latin typeface="游ゴシック Medium" panose="020B0500000000000000" pitchFamily="50" charset="-128"/>
                <a:ea typeface="游ゴシック Medium" panose="020B0500000000000000" pitchFamily="50" charset="-128"/>
              </a:rPr>
              <a:t>　基礎疾患の分かるものをご準備ください。それらの資料が確認できない場合、</a:t>
            </a:r>
            <a:r>
              <a:rPr lang="ja-JP" altLang="en-US" sz="1200" i="0" dirty="0">
                <a:effectLst/>
                <a:latin typeface="游ゴシック Medium" panose="020B0500000000000000" pitchFamily="50" charset="-128"/>
                <a:ea typeface="游ゴシック Medium" panose="020B0500000000000000" pitchFamily="50" charset="-128"/>
              </a:rPr>
              <a:t>処方日数は７日間が上限と</a:t>
            </a:r>
            <a:r>
              <a:rPr lang="ja-JP" altLang="en-US" sz="1200" b="0" i="0" dirty="0">
                <a:effectLst/>
                <a:latin typeface="游ゴシック Medium" panose="020B0500000000000000" pitchFamily="50" charset="-128"/>
                <a:ea typeface="游ゴシック Medium" panose="020B0500000000000000" pitchFamily="50" charset="-128"/>
              </a:rPr>
              <a:t>されています。</a:t>
            </a:r>
            <a:endParaRPr kumimoji="1" lang="en-US" altLang="ja-JP" sz="1200" dirty="0">
              <a:latin typeface="游ゴシック Medium" panose="020B0500000000000000" pitchFamily="50" charset="-128"/>
              <a:ea typeface="游ゴシック Medium" panose="020B0500000000000000" pitchFamily="50" charset="-128"/>
            </a:endParaRPr>
          </a:p>
          <a:p>
            <a:endParaRPr kumimoji="1" lang="en-US" altLang="ja-JP" sz="1200" dirty="0">
              <a:latin typeface="游ゴシック Medium" panose="020B0500000000000000" pitchFamily="50" charset="-128"/>
              <a:ea typeface="游ゴシック Medium" panose="020B0500000000000000" pitchFamily="50" charset="-128"/>
            </a:endParaRPr>
          </a:p>
          <a:p>
            <a:r>
              <a:rPr kumimoji="1" lang="ja-JP" altLang="en-US" sz="1200" dirty="0">
                <a:latin typeface="游ゴシック Medium" panose="020B0500000000000000" pitchFamily="50" charset="-128"/>
                <a:ea typeface="游ゴシック Medium" panose="020B0500000000000000" pitchFamily="50" charset="-128"/>
              </a:rPr>
              <a:t>・初診の場合は、麻薬および向精神薬など、処方できない薬があります。</a:t>
            </a:r>
            <a:endParaRPr kumimoji="1" lang="en-US" altLang="ja-JP" sz="1200" dirty="0">
              <a:latin typeface="游ゴシック Medium" panose="020B0500000000000000" pitchFamily="50" charset="-128"/>
              <a:ea typeface="游ゴシック Medium" panose="020B0500000000000000" pitchFamily="50" charset="-128"/>
            </a:endParaRPr>
          </a:p>
          <a:p>
            <a:r>
              <a:rPr kumimoji="1" lang="ja-JP" altLang="en-US" sz="1200" dirty="0">
                <a:latin typeface="游ゴシック Medium" panose="020B0500000000000000" pitchFamily="50" charset="-128"/>
                <a:ea typeface="游ゴシック Medium" panose="020B0500000000000000" pitchFamily="50" charset="-128"/>
              </a:rPr>
              <a:t>　その他、医師の判断で処方が難しいと判断する場合は、来院をお願いする場合がございます。</a:t>
            </a:r>
            <a:endParaRPr kumimoji="1" lang="en-US" altLang="ja-JP" sz="1200" dirty="0">
              <a:latin typeface="游ゴシック Medium" panose="020B0500000000000000" pitchFamily="50" charset="-128"/>
              <a:ea typeface="游ゴシック Medium" panose="020B0500000000000000" pitchFamily="50" charset="-128"/>
            </a:endParaRPr>
          </a:p>
          <a:p>
            <a:pPr marL="171450" indent="-171450">
              <a:buFont typeface="Arial" panose="020B0604020202020204" pitchFamily="34" charset="0"/>
              <a:buChar char="•"/>
            </a:pPr>
            <a:endParaRPr kumimoji="1" lang="ja-JP" altLang="en-US" sz="1200" dirty="0">
              <a:latin typeface="游ゴシック Medium" panose="020B0500000000000000" pitchFamily="50" charset="-128"/>
              <a:ea typeface="游ゴシック Medium" panose="020B0500000000000000" pitchFamily="50" charset="-128"/>
            </a:endParaRPr>
          </a:p>
          <a:p>
            <a:r>
              <a:rPr kumimoji="1" lang="ja-JP" altLang="en-US" sz="1200" dirty="0">
                <a:latin typeface="游ゴシック Medium" panose="020B0500000000000000" pitchFamily="50" charset="-128"/>
                <a:ea typeface="游ゴシック Medium" panose="020B0500000000000000" pitchFamily="50" charset="-128"/>
              </a:rPr>
              <a:t>・当院では、外来受診と並行してオンライン診療を実施しておりますため、予約時間通りにオンライン診療を開始できず、</a:t>
            </a:r>
            <a:endParaRPr kumimoji="1" lang="en-US" altLang="ja-JP" sz="1200" dirty="0">
              <a:latin typeface="游ゴシック Medium" panose="020B0500000000000000" pitchFamily="50" charset="-128"/>
              <a:ea typeface="游ゴシック Medium" panose="020B0500000000000000" pitchFamily="50" charset="-128"/>
            </a:endParaRPr>
          </a:p>
          <a:p>
            <a:r>
              <a:rPr kumimoji="1" lang="ja-JP" altLang="en-US" sz="1200" dirty="0">
                <a:latin typeface="游ゴシック Medium" panose="020B0500000000000000" pitchFamily="50" charset="-128"/>
                <a:ea typeface="游ゴシック Medium" panose="020B0500000000000000" pitchFamily="50" charset="-128"/>
              </a:rPr>
              <a:t>　診察状況によっては</a:t>
            </a:r>
            <a:r>
              <a:rPr kumimoji="1" lang="en-US" altLang="ja-JP" sz="1200" dirty="0">
                <a:latin typeface="游ゴシック Medium" panose="020B0500000000000000" pitchFamily="50" charset="-128"/>
                <a:ea typeface="游ゴシック Medium" panose="020B0500000000000000" pitchFamily="50" charset="-128"/>
              </a:rPr>
              <a:t>5</a:t>
            </a:r>
            <a:r>
              <a:rPr kumimoji="1" lang="ja-JP" altLang="en-US" sz="1200" dirty="0">
                <a:latin typeface="游ゴシック Medium" panose="020B0500000000000000" pitchFamily="50" charset="-128"/>
                <a:ea typeface="游ゴシック Medium" panose="020B0500000000000000" pitchFamily="50" charset="-128"/>
              </a:rPr>
              <a:t>～</a:t>
            </a:r>
            <a:r>
              <a:rPr kumimoji="1" lang="en-US" altLang="ja-JP" sz="1200" dirty="0">
                <a:latin typeface="游ゴシック Medium" panose="020B0500000000000000" pitchFamily="50" charset="-128"/>
                <a:ea typeface="游ゴシック Medium" panose="020B0500000000000000" pitchFamily="50" charset="-128"/>
              </a:rPr>
              <a:t>20</a:t>
            </a:r>
            <a:r>
              <a:rPr kumimoji="1" lang="ja-JP" altLang="en-US" sz="1200" dirty="0">
                <a:latin typeface="游ゴシック Medium" panose="020B0500000000000000" pitchFamily="50" charset="-128"/>
                <a:ea typeface="游ゴシック Medium" panose="020B0500000000000000" pitchFamily="50" charset="-128"/>
              </a:rPr>
              <a:t>分程度お待たせしてしまうことがございますが、あらかじめご了承のほどお願いいたします。</a:t>
            </a:r>
            <a:endParaRPr kumimoji="1" lang="en-US" altLang="ja-JP" sz="1200" dirty="0">
              <a:latin typeface="游ゴシック Medium" panose="020B0500000000000000" pitchFamily="50" charset="-128"/>
              <a:ea typeface="游ゴシック Medium" panose="020B0500000000000000" pitchFamily="50" charset="-128"/>
            </a:endParaRPr>
          </a:p>
          <a:p>
            <a:endParaRPr lang="en-US" altLang="ja-JP" sz="1200" dirty="0">
              <a:latin typeface="游ゴシック Medium" panose="020B0500000000000000" pitchFamily="50" charset="-128"/>
              <a:ea typeface="游ゴシック Medium" panose="020B0500000000000000" pitchFamily="50" charset="-128"/>
            </a:endParaRPr>
          </a:p>
          <a:p>
            <a:r>
              <a:rPr lang="ja-JP" altLang="en-US" sz="1200" dirty="0">
                <a:latin typeface="游ゴシック Medium" panose="020B0500000000000000" pitchFamily="50" charset="-128"/>
                <a:ea typeface="游ゴシック Medium" panose="020B0500000000000000" pitchFamily="50" charset="-128"/>
              </a:rPr>
              <a:t>・オンライン初診は、新型コロナウイルス感染症の流行拡大に伴う一時的な対応とされています。</a:t>
            </a:r>
            <a:endParaRPr lang="en-US" altLang="ja-JP" sz="1200" dirty="0">
              <a:latin typeface="游ゴシック Medium" panose="020B0500000000000000" pitchFamily="50" charset="-128"/>
              <a:ea typeface="游ゴシック Medium" panose="020B0500000000000000" pitchFamily="50" charset="-128"/>
            </a:endParaRPr>
          </a:p>
          <a:p>
            <a:r>
              <a:rPr lang="ja-JP" altLang="en-US" sz="1200" dirty="0">
                <a:latin typeface="游ゴシック Medium" panose="020B0500000000000000" pitchFamily="50" charset="-128"/>
                <a:ea typeface="游ゴシック Medium" panose="020B0500000000000000" pitchFamily="50" charset="-128"/>
              </a:rPr>
              <a:t>　今後の状況次第でご利用いただけなくなる可能性があることをご了承ください。</a:t>
            </a:r>
          </a:p>
        </p:txBody>
      </p:sp>
      <p:sp>
        <p:nvSpPr>
          <p:cNvPr id="7" name="Text Placeholder 2">
            <a:extLst>
              <a:ext uri="{FF2B5EF4-FFF2-40B4-BE49-F238E27FC236}">
                <a16:creationId xmlns:a16="http://schemas.microsoft.com/office/drawing/2014/main" id="{D5255418-9CCB-4BAC-BF0E-210C6E669F85}"/>
              </a:ext>
            </a:extLst>
          </p:cNvPr>
          <p:cNvSpPr txBox="1">
            <a:spLocks/>
          </p:cNvSpPr>
          <p:nvPr/>
        </p:nvSpPr>
        <p:spPr>
          <a:xfrm>
            <a:off x="2341956" y="833005"/>
            <a:ext cx="5222084" cy="335070"/>
          </a:xfrm>
          <a:prstGeom prst="roundRect">
            <a:avLst>
              <a:gd name="adj" fmla="val 6336"/>
            </a:avLst>
          </a:prstGeom>
          <a:gradFill>
            <a:gsLst>
              <a:gs pos="0">
                <a:srgbClr val="4AC891"/>
              </a:gs>
              <a:gs pos="100000">
                <a:srgbClr val="15A29C"/>
              </a:gs>
            </a:gsLst>
            <a:lin ang="18900000" scaled="1"/>
          </a:gradFill>
        </p:spPr>
        <p:txBody>
          <a:bodyPr vert="horz" lIns="148590" tIns="37148" rIns="148590" bIns="37148" rtlCol="0" anchor="ctr">
            <a:normAutofit/>
          </a:bodyPr>
          <a:lstStyle>
            <a:lvl1pPr marL="0" marR="0" indent="0" algn="ctr" defTabSz="914423" rtl="0" eaLnBrk="1" fontAlgn="auto" latinLnBrk="0" hangingPunct="1">
              <a:lnSpc>
                <a:spcPct val="100000"/>
              </a:lnSpc>
              <a:spcBef>
                <a:spcPts val="0"/>
              </a:spcBef>
              <a:spcAft>
                <a:spcPts val="0"/>
              </a:spcAft>
              <a:buClrTx/>
              <a:buSzTx/>
              <a:buFontTx/>
              <a:buNone/>
              <a:tabLst/>
              <a:defRPr lang="en-US" sz="2800" kern="1200" dirty="0">
                <a:solidFill>
                  <a:schemeClr val="bg1"/>
                </a:solidFill>
                <a:latin typeface="Yu Gothic" panose="020B0400000000000000" pitchFamily="34" charset="-128"/>
                <a:ea typeface="Yu Gothic" panose="020B0400000000000000" pitchFamily="34" charset="-128"/>
                <a:cs typeface="+mn-cs"/>
              </a:defRPr>
            </a:lvl1pPr>
            <a:lvl2pPr marL="685818" indent="-228606" algn="l" defTabSz="914423" rtl="0" eaLnBrk="1" latinLnBrk="0" hangingPunct="1">
              <a:lnSpc>
                <a:spcPct val="150000"/>
              </a:lnSpc>
              <a:spcBef>
                <a:spcPts val="500"/>
              </a:spcBef>
              <a:buFont typeface="Arial" panose="020B0604020202020204" pitchFamily="34" charset="0"/>
              <a:buChar char="•"/>
              <a:defRPr sz="123" kern="1200">
                <a:solidFill>
                  <a:schemeClr val="tx1">
                    <a:lumMod val="65000"/>
                    <a:lumOff val="35000"/>
                  </a:schemeClr>
                </a:solidFill>
                <a:latin typeface="Yu Gothic" panose="020B0400000000000000" pitchFamily="34" charset="-128"/>
                <a:ea typeface="Yu Gothic" panose="020B0400000000000000" pitchFamily="34" charset="-128"/>
                <a:cs typeface="+mn-cs"/>
              </a:defRPr>
            </a:lvl2pPr>
            <a:lvl3pPr marL="1143029" indent="-228606" algn="l" defTabSz="914423" rtl="0" eaLnBrk="1" latinLnBrk="0" hangingPunct="1">
              <a:lnSpc>
                <a:spcPct val="150000"/>
              </a:lnSpc>
              <a:spcBef>
                <a:spcPts val="500"/>
              </a:spcBef>
              <a:buFont typeface="Arial" panose="020B0604020202020204" pitchFamily="34" charset="0"/>
              <a:buChar char="•"/>
              <a:defRPr sz="3300" kern="1200">
                <a:solidFill>
                  <a:schemeClr val="tx1">
                    <a:lumMod val="65000"/>
                    <a:lumOff val="35000"/>
                  </a:schemeClr>
                </a:solidFill>
                <a:latin typeface="Yu Gothic" panose="020B0400000000000000" pitchFamily="34" charset="-128"/>
                <a:ea typeface="Yu Gothic" panose="020B0400000000000000" pitchFamily="34" charset="-128"/>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defRPr/>
            </a:pPr>
            <a:r>
              <a:rPr lang="ja-JP" altLang="en-US" sz="1400" b="1" dirty="0">
                <a:latin typeface="Yu Gothic Medium" panose="020B0400000000000000" pitchFamily="34" charset="-128"/>
                <a:ea typeface="Yu Gothic Medium" panose="020B0400000000000000" pitchFamily="34" charset="-128"/>
              </a:rPr>
              <a:t>オンライン診療をご利用いただく前にご一読ください</a:t>
            </a:r>
          </a:p>
        </p:txBody>
      </p:sp>
      <p:sp>
        <p:nvSpPr>
          <p:cNvPr id="8" name="Text Placeholder 2">
            <a:extLst>
              <a:ext uri="{FF2B5EF4-FFF2-40B4-BE49-F238E27FC236}">
                <a16:creationId xmlns:a16="http://schemas.microsoft.com/office/drawing/2014/main" id="{59D14BF7-0ACF-4FD3-ACDF-D08765C27F42}"/>
              </a:ext>
            </a:extLst>
          </p:cNvPr>
          <p:cNvSpPr txBox="1">
            <a:spLocks/>
          </p:cNvSpPr>
          <p:nvPr/>
        </p:nvSpPr>
        <p:spPr>
          <a:xfrm>
            <a:off x="2341956" y="4408876"/>
            <a:ext cx="5222084" cy="335070"/>
          </a:xfrm>
          <a:prstGeom prst="roundRect">
            <a:avLst>
              <a:gd name="adj" fmla="val 6336"/>
            </a:avLst>
          </a:prstGeom>
          <a:gradFill>
            <a:gsLst>
              <a:gs pos="0">
                <a:srgbClr val="4AC891"/>
              </a:gs>
              <a:gs pos="100000">
                <a:srgbClr val="15A29C"/>
              </a:gs>
            </a:gsLst>
            <a:lin ang="18900000" scaled="1"/>
          </a:gradFill>
        </p:spPr>
        <p:txBody>
          <a:bodyPr vert="horz" lIns="148590" tIns="37148" rIns="148590" bIns="37148" rtlCol="0" anchor="ctr">
            <a:normAutofit/>
          </a:bodyPr>
          <a:lstStyle>
            <a:lvl1pPr marL="0" marR="0" indent="0" algn="ctr" defTabSz="914423" rtl="0" eaLnBrk="1" fontAlgn="auto" latinLnBrk="0" hangingPunct="1">
              <a:lnSpc>
                <a:spcPct val="100000"/>
              </a:lnSpc>
              <a:spcBef>
                <a:spcPts val="0"/>
              </a:spcBef>
              <a:spcAft>
                <a:spcPts val="0"/>
              </a:spcAft>
              <a:buClrTx/>
              <a:buSzTx/>
              <a:buFontTx/>
              <a:buNone/>
              <a:tabLst/>
              <a:defRPr lang="en-US" sz="2800" kern="1200" dirty="0">
                <a:solidFill>
                  <a:schemeClr val="bg1"/>
                </a:solidFill>
                <a:latin typeface="Yu Gothic" panose="020B0400000000000000" pitchFamily="34" charset="-128"/>
                <a:ea typeface="Yu Gothic" panose="020B0400000000000000" pitchFamily="34" charset="-128"/>
                <a:cs typeface="+mn-cs"/>
              </a:defRPr>
            </a:lvl1pPr>
            <a:lvl2pPr marL="685818" indent="-228606" algn="l" defTabSz="914423" rtl="0" eaLnBrk="1" latinLnBrk="0" hangingPunct="1">
              <a:lnSpc>
                <a:spcPct val="150000"/>
              </a:lnSpc>
              <a:spcBef>
                <a:spcPts val="500"/>
              </a:spcBef>
              <a:buFont typeface="Arial" panose="020B0604020202020204" pitchFamily="34" charset="0"/>
              <a:buChar char="•"/>
              <a:defRPr sz="123" kern="1200">
                <a:solidFill>
                  <a:schemeClr val="tx1">
                    <a:lumMod val="65000"/>
                    <a:lumOff val="35000"/>
                  </a:schemeClr>
                </a:solidFill>
                <a:latin typeface="Yu Gothic" panose="020B0400000000000000" pitchFamily="34" charset="-128"/>
                <a:ea typeface="Yu Gothic" panose="020B0400000000000000" pitchFamily="34" charset="-128"/>
                <a:cs typeface="+mn-cs"/>
              </a:defRPr>
            </a:lvl2pPr>
            <a:lvl3pPr marL="1143029" indent="-228606" algn="l" defTabSz="914423" rtl="0" eaLnBrk="1" latinLnBrk="0" hangingPunct="1">
              <a:lnSpc>
                <a:spcPct val="150000"/>
              </a:lnSpc>
              <a:spcBef>
                <a:spcPts val="500"/>
              </a:spcBef>
              <a:buFont typeface="Arial" panose="020B0604020202020204" pitchFamily="34" charset="0"/>
              <a:buChar char="•"/>
              <a:defRPr sz="3300" kern="1200">
                <a:solidFill>
                  <a:schemeClr val="tx1">
                    <a:lumMod val="65000"/>
                    <a:lumOff val="35000"/>
                  </a:schemeClr>
                </a:solidFill>
                <a:latin typeface="Yu Gothic" panose="020B0400000000000000" pitchFamily="34" charset="-128"/>
                <a:ea typeface="Yu Gothic" panose="020B0400000000000000" pitchFamily="34" charset="-128"/>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lumMod val="65000"/>
                    <a:lumOff val="35000"/>
                  </a:schemeClr>
                </a:solidFill>
                <a:latin typeface="Yu Gothic" panose="020B0400000000000000" pitchFamily="34" charset="-128"/>
                <a:ea typeface="Yu Gothic" panose="020B0400000000000000" pitchFamily="34" charset="-128"/>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defRPr/>
            </a:pPr>
            <a:r>
              <a:rPr lang="ja-JP" altLang="en-US" sz="1400" b="1" dirty="0">
                <a:latin typeface="Yu Gothic Medium" panose="020B0400000000000000" pitchFamily="34" charset="-128"/>
                <a:ea typeface="Yu Gothic Medium" panose="020B0400000000000000" pitchFamily="34" charset="-128"/>
              </a:rPr>
              <a:t>ビデオ通話を使用する場合</a:t>
            </a:r>
          </a:p>
        </p:txBody>
      </p:sp>
    </p:spTree>
    <p:extLst>
      <p:ext uri="{BB962C8B-B14F-4D97-AF65-F5344CB8AC3E}">
        <p14:creationId xmlns:p14="http://schemas.microsoft.com/office/powerpoint/2010/main" val="2958291820"/>
      </p:ext>
    </p:extLst>
  </p:cSld>
  <p:clrMapOvr>
    <a:masterClrMapping/>
  </p:clrMapOvr>
</p:sld>
</file>

<file path=ppt/theme/theme1.xml><?xml version="1.0" encoding="utf-8"?>
<a:theme xmlns:a="http://schemas.openxmlformats.org/drawingml/2006/main" name="Office テーマ">
  <a:themeElements>
    <a:clrScheme name="ユーザー定義 1">
      <a:dk1>
        <a:srgbClr val="000000"/>
      </a:dk1>
      <a:lt1>
        <a:srgbClr val="FAFAFA"/>
      </a:lt1>
      <a:dk2>
        <a:srgbClr val="44546A"/>
      </a:dk2>
      <a:lt2>
        <a:srgbClr val="E7E6E6"/>
      </a:lt2>
      <a:accent1>
        <a:srgbClr val="00A982"/>
      </a:accent1>
      <a:accent2>
        <a:srgbClr val="009680"/>
      </a:accent2>
      <a:accent3>
        <a:srgbClr val="F5FCFA"/>
      </a:accent3>
      <a:accent4>
        <a:srgbClr val="047969"/>
      </a:accent4>
      <a:accent5>
        <a:srgbClr val="CDCFD2"/>
      </a:accent5>
      <a:accent6>
        <a:srgbClr val="F5F6F6"/>
      </a:accent6>
      <a:hlink>
        <a:srgbClr val="2463D9"/>
      </a:hlink>
      <a:folHlink>
        <a:srgbClr val="4187E6"/>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1642</TotalTime>
  <Words>1571</Words>
  <Application>Microsoft Office PowerPoint</Application>
  <PresentationFormat>A4 210 x 297 mm</PresentationFormat>
  <Paragraphs>163</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Yu Gothic Medium</vt:lpstr>
      <vt:lpstr>メイリオ</vt:lpstr>
      <vt:lpstr>游ゴシック</vt:lpstr>
      <vt:lpstr>游ゴシック Medium</vt:lpstr>
      <vt:lpstr>Arial</vt:lpstr>
      <vt:lpstr>Calibri</vt:lpstr>
      <vt:lpstr>Office テーマ</vt:lpstr>
      <vt:lpstr>『YaDoc Quick』 ご利用方法のご案内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lastModifiedBy>kaori.hayakawa</cp:lastModifiedBy>
  <cp:revision>128</cp:revision>
  <dcterms:created xsi:type="dcterms:W3CDTF">2018-08-14T08:27:36Z</dcterms:created>
  <dcterms:modified xsi:type="dcterms:W3CDTF">2020-11-17T03:22:29Z</dcterms:modified>
</cp:coreProperties>
</file>